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embeddedFontLst>
    <p:embeddedFont>
      <p:font typeface="Overlock" panose="020B0604020202020204" charset="0"/>
      <p:regular r:id="rId26"/>
      <p:bold r:id="rId27"/>
      <p:italic r:id="rId28"/>
      <p:boldItalic r:id="rId29"/>
    </p:embeddedFont>
    <p:embeddedFont>
      <p:font typeface="Modern No. 20" panose="02070704070505020303" pitchFamily="18" charset="0"/>
      <p:regular r:id="rId30"/>
    </p:embeddedFont>
    <p:embeddedFont>
      <p:font typeface="Calibri" panose="020F0502020204030204" pitchFamily="34" charset="0"/>
      <p:regular r:id="rId31"/>
      <p:bold r:id="rId32"/>
      <p:italic r:id="rId33"/>
      <p:boldItalic r:id="rId34"/>
    </p:embeddedFont>
    <p:embeddedFont>
      <p:font typeface="Bahnschrift SemiLight SemiConde" panose="020B0502040204020203" pitchFamily="34" charset="0"/>
      <p:regular r:id="rId35"/>
    </p:embeddedFont>
  </p:embeddedFontLst>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DBAC884C-7F9D-4CEE-A652-ABF79AB358AC}">
  <a:tblStyle styleId="{DBAC884C-7F9D-4CEE-A652-ABF79AB358A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3E2D20AA-7AA2-4074-82C5-DB3DB6DC79C5}"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70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aşlık Slaydı" type="title">
  <p:cSld name="TITLE">
    <p:spTree>
      <p:nvGrpSpPr>
        <p:cNvPr id="1" name=""/>
        <p:cNvGrpSpPr/>
        <p:nvPr/>
      </p:nvGrpSpPr>
      <p:grpSpPr>
        <a:xfrm>
          <a:off x="0" y="0"/>
          <a:ext cx="0" cy="0"/>
          <a:chOff x="0" y="0"/>
          <a:chExt cx="0" cy="0"/>
        </a:xfrm>
      </p:grpSpPr>
      <p:sp>
        <p:nvSpPr>
          <p:cNvPr id="12" name="Google Shape;12;p20">
            <a:extLst>
              <a:ext uri="{FF2B5EF4-FFF2-40B4-BE49-F238E27FC236}">
                <a16:creationId xmlns:a16="http://schemas.microsoft.com/office/drawing/2014/main" id="{3616DBD6-643E-48C0-ACCD-FF3ACEC0A49E}"/>
              </a:ext>
            </a:extLst>
          </p:cNvPr>
          <p:cNvSpPr>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ormAutofit/>
          </a:bodyPr>
          <a:lstStyle>
            <a:lvl1pPr algn="ctr">
              <a:lnSpc>
                <a:spcPct val="90000"/>
              </a:lnSpc>
              <a:spcBef>
                <a:spcPts val="0"/>
              </a:spcBef>
              <a:spcAft>
                <a:spcPts val="0"/>
              </a:spcAft>
              <a:buClr>
                <a:schemeClr val="dk1"/>
              </a:buClr>
              <a:buSzPts val="6000"/>
              <a:buFont typeface="Calibri"/>
              <a:buNone/>
              <a:defRPr sz="6000"/>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a:endParaRPr/>
          </a:p>
        </p:txBody>
      </p:sp>
      <p:sp>
        <p:nvSpPr>
          <p:cNvPr id="13" name="Google Shape;13;p20">
            <a:extLst>
              <a:ext uri="{FF2B5EF4-FFF2-40B4-BE49-F238E27FC236}">
                <a16:creationId xmlns:a16="http://schemas.microsoft.com/office/drawing/2014/main" id="{E6256EAE-8A9B-4C58-9D3C-E1EC2D558054}"/>
              </a:ext>
            </a:extLst>
          </p:cNvPr>
          <p:cNvSpPr>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ormAutofit/>
          </a:bodyPr>
          <a:lstStyle>
            <a:lvl1pPr algn="ctr">
              <a:lnSpc>
                <a:spcPct val="90000"/>
              </a:lnSpc>
              <a:spcBef>
                <a:spcPts val="1000"/>
              </a:spcBef>
              <a:spcAft>
                <a:spcPts val="0"/>
              </a:spcAft>
              <a:buClr>
                <a:schemeClr val="dk1"/>
              </a:buClr>
              <a:buSzPts val="2400"/>
              <a:buNone/>
              <a:defRPr sz="2400"/>
            </a:lvl1pPr>
            <a:lvl2pPr algn="ctr">
              <a:lnSpc>
                <a:spcPct val="90000"/>
              </a:lnSpc>
              <a:spcBef>
                <a:spcPts val="500"/>
              </a:spcBef>
              <a:spcAft>
                <a:spcPts val="0"/>
              </a:spcAft>
              <a:buClr>
                <a:schemeClr val="dk1"/>
              </a:buClr>
              <a:buSzPts val="2000"/>
              <a:buNone/>
              <a:defRPr sz="2000"/>
            </a:lvl2pPr>
            <a:lvl3pPr algn="ctr">
              <a:lnSpc>
                <a:spcPct val="90000"/>
              </a:lnSpc>
              <a:spcBef>
                <a:spcPts val="500"/>
              </a:spcBef>
              <a:spcAft>
                <a:spcPts val="0"/>
              </a:spcAft>
              <a:buClr>
                <a:schemeClr val="dk1"/>
              </a:buClr>
              <a:buSzPts val="1800"/>
              <a:buNone/>
              <a:defRPr sz="1800"/>
            </a:lvl3pPr>
            <a:lvl4pPr algn="ctr">
              <a:lnSpc>
                <a:spcPct val="90000"/>
              </a:lnSpc>
              <a:spcBef>
                <a:spcPts val="500"/>
              </a:spcBef>
              <a:spcAft>
                <a:spcPts val="0"/>
              </a:spcAft>
              <a:buClr>
                <a:schemeClr val="dk1"/>
              </a:buClr>
              <a:buSzPts val="1600"/>
              <a:buNone/>
              <a:defRPr sz="1600"/>
            </a:lvl4pPr>
            <a:lvl5pPr algn="ctr">
              <a:lnSpc>
                <a:spcPct val="90000"/>
              </a:lnSpc>
              <a:spcBef>
                <a:spcPts val="500"/>
              </a:spcBef>
              <a:spcAft>
                <a:spcPts val="0"/>
              </a:spcAft>
              <a:buClr>
                <a:schemeClr val="dk1"/>
              </a:buClr>
              <a:buSzPts val="1600"/>
              <a:buNone/>
              <a:defRPr sz="1600"/>
            </a:lvl5pPr>
            <a:lvl6pPr algn="ctr">
              <a:lnSpc>
                <a:spcPct val="90000"/>
              </a:lnSpc>
              <a:spcBef>
                <a:spcPts val="500"/>
              </a:spcBef>
              <a:spcAft>
                <a:spcPts val="0"/>
              </a:spcAft>
              <a:buClr>
                <a:schemeClr val="dk1"/>
              </a:buClr>
              <a:buSzPts val="1600"/>
              <a:buNone/>
              <a:defRPr sz="1600"/>
            </a:lvl6pPr>
            <a:lvl7pPr algn="ctr">
              <a:lnSpc>
                <a:spcPct val="90000"/>
              </a:lnSpc>
              <a:spcBef>
                <a:spcPts val="500"/>
              </a:spcBef>
              <a:spcAft>
                <a:spcPts val="0"/>
              </a:spcAft>
              <a:buClr>
                <a:schemeClr val="dk1"/>
              </a:buClr>
              <a:buSzPts val="1600"/>
              <a:buNone/>
              <a:defRPr sz="1600"/>
            </a:lvl7pPr>
            <a:lvl8pPr algn="ctr">
              <a:lnSpc>
                <a:spcPct val="90000"/>
              </a:lnSpc>
              <a:spcBef>
                <a:spcPts val="500"/>
              </a:spcBef>
              <a:spcAft>
                <a:spcPts val="0"/>
              </a:spcAft>
              <a:buClr>
                <a:schemeClr val="dk1"/>
              </a:buClr>
              <a:buSzPts val="1600"/>
              <a:buNone/>
              <a:defRPr sz="1600"/>
            </a:lvl8pPr>
            <a:lvl9pPr algn="ctr">
              <a:lnSpc>
                <a:spcPct val="90000"/>
              </a:lnSpc>
              <a:spcBef>
                <a:spcPts val="500"/>
              </a:spcBef>
              <a:spcAft>
                <a:spcPts val="0"/>
              </a:spcAft>
              <a:buClr>
                <a:schemeClr val="dk1"/>
              </a:buClr>
              <a:buSzPts val="1600"/>
              <a:buNone/>
              <a:defRPr sz="1600"/>
            </a:lvl9pPr>
          </a:lstStyle>
          <a:p>
            <a:endParaRPr/>
          </a:p>
        </p:txBody>
      </p:sp>
      <p:sp>
        <p:nvSpPr>
          <p:cNvPr id="14" name="Google Shape;14;p20">
            <a:extLst>
              <a:ext uri="{FF2B5EF4-FFF2-40B4-BE49-F238E27FC236}">
                <a16:creationId xmlns:a16="http://schemas.microsoft.com/office/drawing/2014/main" id="{9871F83F-44B4-4ABE-AFE8-A64087DB2A0F}"/>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15" name="Google Shape;15;p20">
            <a:extLst>
              <a:ext uri="{FF2B5EF4-FFF2-40B4-BE49-F238E27FC236}">
                <a16:creationId xmlns:a16="http://schemas.microsoft.com/office/drawing/2014/main" id="{F1D48959-2A44-4B68-A6B8-0E2BDB728EFE}"/>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16" name="Google Shape;16;p20">
            <a:extLst>
              <a:ext uri="{FF2B5EF4-FFF2-40B4-BE49-F238E27FC236}">
                <a16:creationId xmlns:a16="http://schemas.microsoft.com/office/drawing/2014/main" id="{3881E8C8-E003-43DA-AF54-D7F81B339C2E}"/>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
        <p:cNvGrpSpPr/>
        <p:nvPr/>
      </p:nvGrpSpPr>
      <p:grpSpPr>
        <a:xfrm>
          <a:off x="0" y="0"/>
          <a:ext cx="0" cy="0"/>
          <a:chOff x="0" y="0"/>
          <a:chExt cx="0" cy="0"/>
        </a:xfrm>
      </p:grpSpPr>
      <p:sp>
        <p:nvSpPr>
          <p:cNvPr id="18" name="Google Shape;18;p21">
            <a:extLst>
              <a:ext uri="{FF2B5EF4-FFF2-40B4-BE49-F238E27FC236}">
                <a16:creationId xmlns:a16="http://schemas.microsoft.com/office/drawing/2014/main" id="{6B78FFF9-83FC-4982-ABC2-8F64BB437A54}"/>
              </a:ext>
            </a:extLst>
          </p:cNvPr>
          <p:cNvSpPr>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ormAutofit/>
          </a:bodyPr>
          <a:lstStyle>
            <a:lvl1pPr algn="l">
              <a:lnSpc>
                <a:spcPct val="90000"/>
              </a:lnSpc>
              <a:spcBef>
                <a:spcPts val="0"/>
              </a:spcBef>
              <a:spcAft>
                <a:spcPts val="0"/>
              </a:spcAft>
              <a:buClr>
                <a:schemeClr val="dk1"/>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a:endParaRPr/>
          </a:p>
        </p:txBody>
      </p:sp>
      <p:sp>
        <p:nvSpPr>
          <p:cNvPr id="19" name="Google Shape;19;p21">
            <a:extLst>
              <a:ext uri="{FF2B5EF4-FFF2-40B4-BE49-F238E27FC236}">
                <a16:creationId xmlns:a16="http://schemas.microsoft.com/office/drawing/2014/main" id="{D2A75DC8-EE1B-486E-9AE2-2C304359C17B}"/>
              </a:ext>
            </a:extLst>
          </p:cNvPr>
          <p:cNvSpPr>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ormAutofit/>
          </a:bodyPr>
          <a:lstStyle>
            <a:lvl1pPr marL="457200" indent="-342900" algn="l">
              <a:lnSpc>
                <a:spcPct val="90000"/>
              </a:lnSpc>
              <a:spcBef>
                <a:spcPts val="1000"/>
              </a:spcBef>
              <a:spcAft>
                <a:spcPts val="0"/>
              </a:spcAft>
              <a:buClr>
                <a:schemeClr val="dk1"/>
              </a:buClr>
              <a:buSzPts val="1800"/>
              <a:buChar char="•"/>
              <a:defRPr/>
            </a:lvl1pPr>
            <a:lvl2pPr marL="914400" indent="-342900" algn="l">
              <a:lnSpc>
                <a:spcPct val="90000"/>
              </a:lnSpc>
              <a:spcBef>
                <a:spcPts val="500"/>
              </a:spcBef>
              <a:spcAft>
                <a:spcPts val="0"/>
              </a:spcAft>
              <a:buClr>
                <a:schemeClr val="dk1"/>
              </a:buClr>
              <a:buSzPts val="1800"/>
              <a:buChar char="•"/>
              <a:defRPr/>
            </a:lvl2pPr>
            <a:lvl3pPr marL="1371600" indent="-342900" algn="l">
              <a:lnSpc>
                <a:spcPct val="90000"/>
              </a:lnSpc>
              <a:spcBef>
                <a:spcPts val="500"/>
              </a:spcBef>
              <a:spcAft>
                <a:spcPts val="0"/>
              </a:spcAft>
              <a:buClr>
                <a:schemeClr val="dk1"/>
              </a:buClr>
              <a:buSzPts val="1800"/>
              <a:buChar char="•"/>
              <a:defRPr/>
            </a:lvl3pPr>
            <a:lvl4pPr marL="1828800" indent="-342900" algn="l">
              <a:lnSpc>
                <a:spcPct val="90000"/>
              </a:lnSpc>
              <a:spcBef>
                <a:spcPts val="500"/>
              </a:spcBef>
              <a:spcAft>
                <a:spcPts val="0"/>
              </a:spcAft>
              <a:buClr>
                <a:schemeClr val="dk1"/>
              </a:buClr>
              <a:buSzPts val="1800"/>
              <a:buChar char="•"/>
              <a:defRPr/>
            </a:lvl4pPr>
            <a:lvl5pPr marL="2286000" indent="-342900" algn="l">
              <a:lnSpc>
                <a:spcPct val="90000"/>
              </a:lnSpc>
              <a:spcBef>
                <a:spcPts val="500"/>
              </a:spcBef>
              <a:spcAft>
                <a:spcPts val="0"/>
              </a:spcAft>
              <a:buClr>
                <a:schemeClr val="dk1"/>
              </a:buClr>
              <a:buSzPts val="1800"/>
              <a:buChar char="•"/>
              <a:defRPr/>
            </a:lvl5pPr>
            <a:lvl6pPr marL="2743200" indent="-342900" algn="l">
              <a:lnSpc>
                <a:spcPct val="90000"/>
              </a:lnSpc>
              <a:spcBef>
                <a:spcPts val="500"/>
              </a:spcBef>
              <a:spcAft>
                <a:spcPts val="0"/>
              </a:spcAft>
              <a:buClr>
                <a:schemeClr val="dk1"/>
              </a:buClr>
              <a:buSzPts val="1800"/>
              <a:buChar char="•"/>
              <a:defRPr/>
            </a:lvl6pPr>
            <a:lvl7pPr marL="3200400" indent="-342900" algn="l">
              <a:lnSpc>
                <a:spcPct val="90000"/>
              </a:lnSpc>
              <a:spcBef>
                <a:spcPts val="500"/>
              </a:spcBef>
              <a:spcAft>
                <a:spcPts val="0"/>
              </a:spcAft>
              <a:buClr>
                <a:schemeClr val="dk1"/>
              </a:buClr>
              <a:buSzPts val="1800"/>
              <a:buChar char="•"/>
              <a:defRPr/>
            </a:lvl7pPr>
            <a:lvl8pPr marL="3657600" indent="-342900" algn="l">
              <a:lnSpc>
                <a:spcPct val="90000"/>
              </a:lnSpc>
              <a:spcBef>
                <a:spcPts val="500"/>
              </a:spcBef>
              <a:spcAft>
                <a:spcPts val="0"/>
              </a:spcAft>
              <a:buClr>
                <a:schemeClr val="dk1"/>
              </a:buClr>
              <a:buSzPts val="1800"/>
              <a:buChar char="•"/>
              <a:defRPr/>
            </a:lvl8pPr>
            <a:lvl9pPr marL="4114800" indent="-342900" algn="l">
              <a:lnSpc>
                <a:spcPct val="90000"/>
              </a:lnSpc>
              <a:spcBef>
                <a:spcPts val="500"/>
              </a:spcBef>
              <a:spcAft>
                <a:spcPts val="0"/>
              </a:spcAft>
              <a:buClr>
                <a:schemeClr val="dk1"/>
              </a:buClr>
              <a:buSzPts val="1800"/>
              <a:buChar char="•"/>
              <a:defRPr/>
            </a:lvl9pPr>
          </a:lstStyle>
          <a:p>
            <a:endParaRPr/>
          </a:p>
        </p:txBody>
      </p:sp>
      <p:sp>
        <p:nvSpPr>
          <p:cNvPr id="20" name="Google Shape;20;p21">
            <a:extLst>
              <a:ext uri="{FF2B5EF4-FFF2-40B4-BE49-F238E27FC236}">
                <a16:creationId xmlns:a16="http://schemas.microsoft.com/office/drawing/2014/main" id="{91177452-5CAA-475F-967C-BF4FB4918900}"/>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21" name="Google Shape;21;p21">
            <a:extLst>
              <a:ext uri="{FF2B5EF4-FFF2-40B4-BE49-F238E27FC236}">
                <a16:creationId xmlns:a16="http://schemas.microsoft.com/office/drawing/2014/main" id="{541EA441-9414-4E09-9BA4-4BCBE89A8A23}"/>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22" name="Google Shape;22;p21">
            <a:extLst>
              <a:ext uri="{FF2B5EF4-FFF2-40B4-BE49-F238E27FC236}">
                <a16:creationId xmlns:a16="http://schemas.microsoft.com/office/drawing/2014/main" id="{C5D23A34-3F50-4D3F-8EE4-3E3A41F0B1E3}"/>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ölüm Üstbilgisi" type="secHead">
  <p:cSld name="SECTION_HEADER">
    <p:spTree>
      <p:nvGrpSpPr>
        <p:cNvPr id="1" name=""/>
        <p:cNvGrpSpPr/>
        <p:nvPr/>
      </p:nvGrpSpPr>
      <p:grpSpPr>
        <a:xfrm>
          <a:off x="0" y="0"/>
          <a:ext cx="0" cy="0"/>
          <a:chOff x="0" y="0"/>
          <a:chExt cx="0" cy="0"/>
        </a:xfrm>
      </p:grpSpPr>
      <p:sp>
        <p:nvSpPr>
          <p:cNvPr id="24" name="Google Shape;24;p22">
            <a:extLst>
              <a:ext uri="{FF2B5EF4-FFF2-40B4-BE49-F238E27FC236}">
                <a16:creationId xmlns:a16="http://schemas.microsoft.com/office/drawing/2014/main" id="{468AFEE1-B60E-4408-A824-92C7F69525A8}"/>
              </a:ext>
            </a:extLst>
          </p:cNvPr>
          <p:cNvSpPr>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ormAutofit/>
          </a:bodyPr>
          <a:lstStyle>
            <a:lvl1pPr algn="l">
              <a:lnSpc>
                <a:spcPct val="90000"/>
              </a:lnSpc>
              <a:spcBef>
                <a:spcPts val="0"/>
              </a:spcBef>
              <a:spcAft>
                <a:spcPts val="0"/>
              </a:spcAft>
              <a:buClr>
                <a:schemeClr val="dk1"/>
              </a:buClr>
              <a:buSzPts val="6000"/>
              <a:buFont typeface="Calibri"/>
              <a:buNone/>
              <a:defRPr sz="6000"/>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a:endParaRPr/>
          </a:p>
        </p:txBody>
      </p:sp>
      <p:sp>
        <p:nvSpPr>
          <p:cNvPr id="25" name="Google Shape;25;p22">
            <a:extLst>
              <a:ext uri="{FF2B5EF4-FFF2-40B4-BE49-F238E27FC236}">
                <a16:creationId xmlns:a16="http://schemas.microsoft.com/office/drawing/2014/main" id="{C1BE6A16-8617-4A2B-B5AA-78915FC64519}"/>
              </a:ext>
            </a:extLst>
          </p:cNvPr>
          <p:cNvSpPr>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ormAutofit/>
          </a:bodyPr>
          <a:lstStyle>
            <a:lvl1pPr marL="457200" indent="-228600" algn="l">
              <a:lnSpc>
                <a:spcPct val="90000"/>
              </a:lnSpc>
              <a:spcBef>
                <a:spcPts val="1000"/>
              </a:spcBef>
              <a:spcAft>
                <a:spcPts val="0"/>
              </a:spcAft>
              <a:buClr>
                <a:srgbClr val="888888"/>
              </a:buClr>
              <a:buSzPts val="2400"/>
              <a:buNone/>
              <a:defRPr sz="2400">
                <a:solidFill>
                  <a:srgbClr val="888888"/>
                </a:solidFill>
              </a:defRPr>
            </a:lvl1pPr>
            <a:lvl2pPr marL="914400" indent="-228600" algn="l">
              <a:lnSpc>
                <a:spcPct val="90000"/>
              </a:lnSpc>
              <a:spcBef>
                <a:spcPts val="500"/>
              </a:spcBef>
              <a:spcAft>
                <a:spcPts val="0"/>
              </a:spcAft>
              <a:buClr>
                <a:srgbClr val="888888"/>
              </a:buClr>
              <a:buSzPts val="2000"/>
              <a:buNone/>
              <a:defRPr sz="2000">
                <a:solidFill>
                  <a:srgbClr val="888888"/>
                </a:solidFill>
              </a:defRPr>
            </a:lvl2pPr>
            <a:lvl3pPr marL="1371600" indent="-228600" algn="l">
              <a:lnSpc>
                <a:spcPct val="90000"/>
              </a:lnSpc>
              <a:spcBef>
                <a:spcPts val="500"/>
              </a:spcBef>
              <a:spcAft>
                <a:spcPts val="0"/>
              </a:spcAft>
              <a:buClr>
                <a:srgbClr val="888888"/>
              </a:buClr>
              <a:buSzPts val="1800"/>
              <a:buNone/>
              <a:defRPr sz="1800">
                <a:solidFill>
                  <a:srgbClr val="888888"/>
                </a:solidFill>
              </a:defRPr>
            </a:lvl3pPr>
            <a:lvl4pPr marL="1828800" indent="-228600" algn="l">
              <a:lnSpc>
                <a:spcPct val="90000"/>
              </a:lnSpc>
              <a:spcBef>
                <a:spcPts val="500"/>
              </a:spcBef>
              <a:spcAft>
                <a:spcPts val="0"/>
              </a:spcAft>
              <a:buClr>
                <a:srgbClr val="888888"/>
              </a:buClr>
              <a:buSzPts val="1600"/>
              <a:buNone/>
              <a:defRPr sz="1600">
                <a:solidFill>
                  <a:srgbClr val="888888"/>
                </a:solidFill>
              </a:defRPr>
            </a:lvl4pPr>
            <a:lvl5pPr marL="2286000" indent="-228600" algn="l">
              <a:lnSpc>
                <a:spcPct val="90000"/>
              </a:lnSpc>
              <a:spcBef>
                <a:spcPts val="500"/>
              </a:spcBef>
              <a:spcAft>
                <a:spcPts val="0"/>
              </a:spcAft>
              <a:buClr>
                <a:srgbClr val="888888"/>
              </a:buClr>
              <a:buSzPts val="1600"/>
              <a:buNone/>
              <a:defRPr sz="1600">
                <a:solidFill>
                  <a:srgbClr val="888888"/>
                </a:solidFill>
              </a:defRPr>
            </a:lvl5pPr>
            <a:lvl6pPr marL="2743200" indent="-228600" algn="l">
              <a:lnSpc>
                <a:spcPct val="90000"/>
              </a:lnSpc>
              <a:spcBef>
                <a:spcPts val="500"/>
              </a:spcBef>
              <a:spcAft>
                <a:spcPts val="0"/>
              </a:spcAft>
              <a:buClr>
                <a:srgbClr val="888888"/>
              </a:buClr>
              <a:buSzPts val="1600"/>
              <a:buNone/>
              <a:defRPr sz="1600">
                <a:solidFill>
                  <a:srgbClr val="888888"/>
                </a:solidFill>
              </a:defRPr>
            </a:lvl6pPr>
            <a:lvl7pPr marL="3200400" indent="-228600" algn="l">
              <a:lnSpc>
                <a:spcPct val="90000"/>
              </a:lnSpc>
              <a:spcBef>
                <a:spcPts val="500"/>
              </a:spcBef>
              <a:spcAft>
                <a:spcPts val="0"/>
              </a:spcAft>
              <a:buClr>
                <a:srgbClr val="888888"/>
              </a:buClr>
              <a:buSzPts val="1600"/>
              <a:buNone/>
              <a:defRPr sz="1600">
                <a:solidFill>
                  <a:srgbClr val="888888"/>
                </a:solidFill>
              </a:defRPr>
            </a:lvl7pPr>
            <a:lvl8pPr marL="3657600" indent="-228600" algn="l">
              <a:lnSpc>
                <a:spcPct val="90000"/>
              </a:lnSpc>
              <a:spcBef>
                <a:spcPts val="500"/>
              </a:spcBef>
              <a:spcAft>
                <a:spcPts val="0"/>
              </a:spcAft>
              <a:buClr>
                <a:srgbClr val="888888"/>
              </a:buClr>
              <a:buSzPts val="1600"/>
              <a:buNone/>
              <a:defRPr sz="1600">
                <a:solidFill>
                  <a:srgbClr val="888888"/>
                </a:solidFill>
              </a:defRPr>
            </a:lvl8pPr>
            <a:lvl9pPr marL="4114800"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22">
            <a:extLst>
              <a:ext uri="{FF2B5EF4-FFF2-40B4-BE49-F238E27FC236}">
                <a16:creationId xmlns:a16="http://schemas.microsoft.com/office/drawing/2014/main" id="{1F9D4704-55B2-4314-9A66-D8B15441BAFF}"/>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27" name="Google Shape;27;p22">
            <a:extLst>
              <a:ext uri="{FF2B5EF4-FFF2-40B4-BE49-F238E27FC236}">
                <a16:creationId xmlns:a16="http://schemas.microsoft.com/office/drawing/2014/main" id="{45F3965F-5D29-4469-A955-95D3365434A6}"/>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28" name="Google Shape;28;p22">
            <a:extLst>
              <a:ext uri="{FF2B5EF4-FFF2-40B4-BE49-F238E27FC236}">
                <a16:creationId xmlns:a16="http://schemas.microsoft.com/office/drawing/2014/main" id="{48A1E3EE-3B8E-4933-8AD9-0CCBEA8D944C}"/>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
        <p:cNvGrpSpPr/>
        <p:nvPr/>
      </p:nvGrpSpPr>
      <p:grpSpPr>
        <a:xfrm>
          <a:off x="0" y="0"/>
          <a:ext cx="0" cy="0"/>
          <a:chOff x="0" y="0"/>
          <a:chExt cx="0" cy="0"/>
        </a:xfrm>
      </p:grpSpPr>
      <p:sp>
        <p:nvSpPr>
          <p:cNvPr id="30" name="Google Shape;30;p23">
            <a:extLst>
              <a:ext uri="{FF2B5EF4-FFF2-40B4-BE49-F238E27FC236}">
                <a16:creationId xmlns:a16="http://schemas.microsoft.com/office/drawing/2014/main" id="{C9FE437A-E526-4693-B5D7-593D3ADF07C8}"/>
              </a:ext>
            </a:extLst>
          </p:cNvPr>
          <p:cNvSpPr>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ormAutofit/>
          </a:bodyPr>
          <a:lstStyle>
            <a:lvl1pPr algn="l">
              <a:lnSpc>
                <a:spcPct val="90000"/>
              </a:lnSpc>
              <a:spcBef>
                <a:spcPts val="0"/>
              </a:spcBef>
              <a:spcAft>
                <a:spcPts val="0"/>
              </a:spcAft>
              <a:buClr>
                <a:schemeClr val="dk1"/>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a:endParaRPr/>
          </a:p>
        </p:txBody>
      </p:sp>
      <p:sp>
        <p:nvSpPr>
          <p:cNvPr id="31" name="Google Shape;31;p23">
            <a:extLst>
              <a:ext uri="{FF2B5EF4-FFF2-40B4-BE49-F238E27FC236}">
                <a16:creationId xmlns:a16="http://schemas.microsoft.com/office/drawing/2014/main" id="{AA74DE47-C821-4A36-9EE4-7F99C6FAE734}"/>
              </a:ext>
            </a:extLst>
          </p:cNvPr>
          <p:cNvSpPr>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ormAutofit/>
          </a:bodyPr>
          <a:lstStyle>
            <a:lvl1pPr marL="457200" indent="-342900" algn="l">
              <a:lnSpc>
                <a:spcPct val="90000"/>
              </a:lnSpc>
              <a:spcBef>
                <a:spcPts val="1000"/>
              </a:spcBef>
              <a:spcAft>
                <a:spcPts val="0"/>
              </a:spcAft>
              <a:buClr>
                <a:schemeClr val="dk1"/>
              </a:buClr>
              <a:buSzPts val="1800"/>
              <a:buChar char="•"/>
              <a:defRPr/>
            </a:lvl1pPr>
            <a:lvl2pPr marL="914400" indent="-342900" algn="l">
              <a:lnSpc>
                <a:spcPct val="90000"/>
              </a:lnSpc>
              <a:spcBef>
                <a:spcPts val="500"/>
              </a:spcBef>
              <a:spcAft>
                <a:spcPts val="0"/>
              </a:spcAft>
              <a:buClr>
                <a:schemeClr val="dk1"/>
              </a:buClr>
              <a:buSzPts val="1800"/>
              <a:buChar char="•"/>
              <a:defRPr/>
            </a:lvl2pPr>
            <a:lvl3pPr marL="1371600" indent="-342900" algn="l">
              <a:lnSpc>
                <a:spcPct val="90000"/>
              </a:lnSpc>
              <a:spcBef>
                <a:spcPts val="500"/>
              </a:spcBef>
              <a:spcAft>
                <a:spcPts val="0"/>
              </a:spcAft>
              <a:buClr>
                <a:schemeClr val="dk1"/>
              </a:buClr>
              <a:buSzPts val="1800"/>
              <a:buChar char="•"/>
              <a:defRPr/>
            </a:lvl3pPr>
            <a:lvl4pPr marL="1828800" indent="-342900" algn="l">
              <a:lnSpc>
                <a:spcPct val="90000"/>
              </a:lnSpc>
              <a:spcBef>
                <a:spcPts val="500"/>
              </a:spcBef>
              <a:spcAft>
                <a:spcPts val="0"/>
              </a:spcAft>
              <a:buClr>
                <a:schemeClr val="dk1"/>
              </a:buClr>
              <a:buSzPts val="1800"/>
              <a:buChar char="•"/>
              <a:defRPr/>
            </a:lvl4pPr>
            <a:lvl5pPr marL="2286000" indent="-342900" algn="l">
              <a:lnSpc>
                <a:spcPct val="90000"/>
              </a:lnSpc>
              <a:spcBef>
                <a:spcPts val="500"/>
              </a:spcBef>
              <a:spcAft>
                <a:spcPts val="0"/>
              </a:spcAft>
              <a:buClr>
                <a:schemeClr val="dk1"/>
              </a:buClr>
              <a:buSzPts val="1800"/>
              <a:buChar char="•"/>
              <a:defRPr/>
            </a:lvl5pPr>
            <a:lvl6pPr marL="2743200" indent="-342900" algn="l">
              <a:lnSpc>
                <a:spcPct val="90000"/>
              </a:lnSpc>
              <a:spcBef>
                <a:spcPts val="500"/>
              </a:spcBef>
              <a:spcAft>
                <a:spcPts val="0"/>
              </a:spcAft>
              <a:buClr>
                <a:schemeClr val="dk1"/>
              </a:buClr>
              <a:buSzPts val="1800"/>
              <a:buChar char="•"/>
              <a:defRPr/>
            </a:lvl6pPr>
            <a:lvl7pPr marL="3200400" indent="-342900" algn="l">
              <a:lnSpc>
                <a:spcPct val="90000"/>
              </a:lnSpc>
              <a:spcBef>
                <a:spcPts val="500"/>
              </a:spcBef>
              <a:spcAft>
                <a:spcPts val="0"/>
              </a:spcAft>
              <a:buClr>
                <a:schemeClr val="dk1"/>
              </a:buClr>
              <a:buSzPts val="1800"/>
              <a:buChar char="•"/>
              <a:defRPr/>
            </a:lvl7pPr>
            <a:lvl8pPr marL="3657600" indent="-342900" algn="l">
              <a:lnSpc>
                <a:spcPct val="90000"/>
              </a:lnSpc>
              <a:spcBef>
                <a:spcPts val="500"/>
              </a:spcBef>
              <a:spcAft>
                <a:spcPts val="0"/>
              </a:spcAft>
              <a:buClr>
                <a:schemeClr val="dk1"/>
              </a:buClr>
              <a:buSzPts val="1800"/>
              <a:buChar char="•"/>
              <a:defRPr/>
            </a:lvl8pPr>
            <a:lvl9pPr marL="4114800" indent="-342900" algn="l">
              <a:lnSpc>
                <a:spcPct val="90000"/>
              </a:lnSpc>
              <a:spcBef>
                <a:spcPts val="500"/>
              </a:spcBef>
              <a:spcAft>
                <a:spcPts val="0"/>
              </a:spcAft>
              <a:buClr>
                <a:schemeClr val="dk1"/>
              </a:buClr>
              <a:buSzPts val="1800"/>
              <a:buChar char="•"/>
              <a:defRPr/>
            </a:lvl9pPr>
          </a:lstStyle>
          <a:p>
            <a:endParaRPr/>
          </a:p>
        </p:txBody>
      </p:sp>
      <p:sp>
        <p:nvSpPr>
          <p:cNvPr id="32" name="Google Shape;32;p23">
            <a:extLst>
              <a:ext uri="{FF2B5EF4-FFF2-40B4-BE49-F238E27FC236}">
                <a16:creationId xmlns:a16="http://schemas.microsoft.com/office/drawing/2014/main" id="{76BBCA8B-F392-4F0F-8473-0A695A19E182}"/>
              </a:ext>
            </a:extLst>
          </p:cNvPr>
          <p:cNvSpPr>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ormAutofit/>
          </a:bodyPr>
          <a:lstStyle>
            <a:lvl1pPr marL="457200" indent="-342900" algn="l">
              <a:lnSpc>
                <a:spcPct val="90000"/>
              </a:lnSpc>
              <a:spcBef>
                <a:spcPts val="1000"/>
              </a:spcBef>
              <a:spcAft>
                <a:spcPts val="0"/>
              </a:spcAft>
              <a:buClr>
                <a:schemeClr val="dk1"/>
              </a:buClr>
              <a:buSzPts val="1800"/>
              <a:buChar char="•"/>
              <a:defRPr/>
            </a:lvl1pPr>
            <a:lvl2pPr marL="914400" indent="-342900" algn="l">
              <a:lnSpc>
                <a:spcPct val="90000"/>
              </a:lnSpc>
              <a:spcBef>
                <a:spcPts val="500"/>
              </a:spcBef>
              <a:spcAft>
                <a:spcPts val="0"/>
              </a:spcAft>
              <a:buClr>
                <a:schemeClr val="dk1"/>
              </a:buClr>
              <a:buSzPts val="1800"/>
              <a:buChar char="•"/>
              <a:defRPr/>
            </a:lvl2pPr>
            <a:lvl3pPr marL="1371600" indent="-342900" algn="l">
              <a:lnSpc>
                <a:spcPct val="90000"/>
              </a:lnSpc>
              <a:spcBef>
                <a:spcPts val="500"/>
              </a:spcBef>
              <a:spcAft>
                <a:spcPts val="0"/>
              </a:spcAft>
              <a:buClr>
                <a:schemeClr val="dk1"/>
              </a:buClr>
              <a:buSzPts val="1800"/>
              <a:buChar char="•"/>
              <a:defRPr/>
            </a:lvl3pPr>
            <a:lvl4pPr marL="1828800" indent="-342900" algn="l">
              <a:lnSpc>
                <a:spcPct val="90000"/>
              </a:lnSpc>
              <a:spcBef>
                <a:spcPts val="500"/>
              </a:spcBef>
              <a:spcAft>
                <a:spcPts val="0"/>
              </a:spcAft>
              <a:buClr>
                <a:schemeClr val="dk1"/>
              </a:buClr>
              <a:buSzPts val="1800"/>
              <a:buChar char="•"/>
              <a:defRPr/>
            </a:lvl4pPr>
            <a:lvl5pPr marL="2286000" indent="-342900" algn="l">
              <a:lnSpc>
                <a:spcPct val="90000"/>
              </a:lnSpc>
              <a:spcBef>
                <a:spcPts val="500"/>
              </a:spcBef>
              <a:spcAft>
                <a:spcPts val="0"/>
              </a:spcAft>
              <a:buClr>
                <a:schemeClr val="dk1"/>
              </a:buClr>
              <a:buSzPts val="1800"/>
              <a:buChar char="•"/>
              <a:defRPr/>
            </a:lvl5pPr>
            <a:lvl6pPr marL="2743200" indent="-342900" algn="l">
              <a:lnSpc>
                <a:spcPct val="90000"/>
              </a:lnSpc>
              <a:spcBef>
                <a:spcPts val="500"/>
              </a:spcBef>
              <a:spcAft>
                <a:spcPts val="0"/>
              </a:spcAft>
              <a:buClr>
                <a:schemeClr val="dk1"/>
              </a:buClr>
              <a:buSzPts val="1800"/>
              <a:buChar char="•"/>
              <a:defRPr/>
            </a:lvl6pPr>
            <a:lvl7pPr marL="3200400" indent="-342900" algn="l">
              <a:lnSpc>
                <a:spcPct val="90000"/>
              </a:lnSpc>
              <a:spcBef>
                <a:spcPts val="500"/>
              </a:spcBef>
              <a:spcAft>
                <a:spcPts val="0"/>
              </a:spcAft>
              <a:buClr>
                <a:schemeClr val="dk1"/>
              </a:buClr>
              <a:buSzPts val="1800"/>
              <a:buChar char="•"/>
              <a:defRPr/>
            </a:lvl7pPr>
            <a:lvl8pPr marL="3657600" indent="-342900" algn="l">
              <a:lnSpc>
                <a:spcPct val="90000"/>
              </a:lnSpc>
              <a:spcBef>
                <a:spcPts val="500"/>
              </a:spcBef>
              <a:spcAft>
                <a:spcPts val="0"/>
              </a:spcAft>
              <a:buClr>
                <a:schemeClr val="dk1"/>
              </a:buClr>
              <a:buSzPts val="1800"/>
              <a:buChar char="•"/>
              <a:defRPr/>
            </a:lvl8pPr>
            <a:lvl9pPr marL="4114800" indent="-342900" algn="l">
              <a:lnSpc>
                <a:spcPct val="90000"/>
              </a:lnSpc>
              <a:spcBef>
                <a:spcPts val="500"/>
              </a:spcBef>
              <a:spcAft>
                <a:spcPts val="0"/>
              </a:spcAft>
              <a:buClr>
                <a:schemeClr val="dk1"/>
              </a:buClr>
              <a:buSzPts val="1800"/>
              <a:buChar char="•"/>
              <a:defRPr/>
            </a:lvl9pPr>
          </a:lstStyle>
          <a:p>
            <a:endParaRPr/>
          </a:p>
        </p:txBody>
      </p:sp>
      <p:sp>
        <p:nvSpPr>
          <p:cNvPr id="33" name="Google Shape;33;p23">
            <a:extLst>
              <a:ext uri="{FF2B5EF4-FFF2-40B4-BE49-F238E27FC236}">
                <a16:creationId xmlns:a16="http://schemas.microsoft.com/office/drawing/2014/main" id="{F89EC9F7-3304-44FB-B158-5F189D33E869}"/>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34" name="Google Shape;34;p23">
            <a:extLst>
              <a:ext uri="{FF2B5EF4-FFF2-40B4-BE49-F238E27FC236}">
                <a16:creationId xmlns:a16="http://schemas.microsoft.com/office/drawing/2014/main" id="{84017870-3505-4E66-9D5D-E28C59723B80}"/>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35" name="Google Shape;35;p23">
            <a:extLst>
              <a:ext uri="{FF2B5EF4-FFF2-40B4-BE49-F238E27FC236}">
                <a16:creationId xmlns:a16="http://schemas.microsoft.com/office/drawing/2014/main" id="{785348F2-6894-4D82-B79D-B8455C81322F}"/>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
        <p:cNvGrpSpPr/>
        <p:nvPr/>
      </p:nvGrpSpPr>
      <p:grpSpPr>
        <a:xfrm>
          <a:off x="0" y="0"/>
          <a:ext cx="0" cy="0"/>
          <a:chOff x="0" y="0"/>
          <a:chExt cx="0" cy="0"/>
        </a:xfrm>
      </p:grpSpPr>
      <p:sp>
        <p:nvSpPr>
          <p:cNvPr id="37" name="Google Shape;37;p24">
            <a:extLst>
              <a:ext uri="{FF2B5EF4-FFF2-40B4-BE49-F238E27FC236}">
                <a16:creationId xmlns:a16="http://schemas.microsoft.com/office/drawing/2014/main" id="{5C60D37B-11EB-4D03-BA88-842E0D16F98D}"/>
              </a:ext>
            </a:extLst>
          </p:cNvPr>
          <p:cNvSpPr>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ormAutofit/>
          </a:bodyPr>
          <a:lstStyle>
            <a:lvl1pPr algn="l">
              <a:lnSpc>
                <a:spcPct val="90000"/>
              </a:lnSpc>
              <a:spcBef>
                <a:spcPts val="0"/>
              </a:spcBef>
              <a:spcAft>
                <a:spcPts val="0"/>
              </a:spcAft>
              <a:buClr>
                <a:schemeClr val="dk1"/>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a:endParaRPr/>
          </a:p>
        </p:txBody>
      </p:sp>
      <p:sp>
        <p:nvSpPr>
          <p:cNvPr id="38" name="Google Shape;38;p24">
            <a:extLst>
              <a:ext uri="{FF2B5EF4-FFF2-40B4-BE49-F238E27FC236}">
                <a16:creationId xmlns:a16="http://schemas.microsoft.com/office/drawing/2014/main" id="{5F321E38-E240-492A-B9BE-AE785C72DE2C}"/>
              </a:ext>
            </a:extLst>
          </p:cNvPr>
          <p:cNvSpPr>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ormAutofit/>
          </a:bodyPr>
          <a:lstStyle>
            <a:lvl1pPr marL="457200" indent="-228600" algn="l">
              <a:lnSpc>
                <a:spcPct val="90000"/>
              </a:lnSpc>
              <a:spcBef>
                <a:spcPts val="1000"/>
              </a:spcBef>
              <a:spcAft>
                <a:spcPts val="0"/>
              </a:spcAft>
              <a:buClr>
                <a:schemeClr val="dk1"/>
              </a:buClr>
              <a:buSzPts val="2400"/>
              <a:buNone/>
              <a:defRPr sz="2400" b="1"/>
            </a:lvl1pPr>
            <a:lvl2pPr marL="914400" indent="-228600" algn="l">
              <a:lnSpc>
                <a:spcPct val="90000"/>
              </a:lnSpc>
              <a:spcBef>
                <a:spcPts val="500"/>
              </a:spcBef>
              <a:spcAft>
                <a:spcPts val="0"/>
              </a:spcAft>
              <a:buClr>
                <a:schemeClr val="dk1"/>
              </a:buClr>
              <a:buSzPts val="2000"/>
              <a:buNone/>
              <a:defRPr sz="2000" b="1"/>
            </a:lvl2pPr>
            <a:lvl3pPr marL="1371600" indent="-228600" algn="l">
              <a:lnSpc>
                <a:spcPct val="90000"/>
              </a:lnSpc>
              <a:spcBef>
                <a:spcPts val="500"/>
              </a:spcBef>
              <a:spcAft>
                <a:spcPts val="0"/>
              </a:spcAft>
              <a:buClr>
                <a:schemeClr val="dk1"/>
              </a:buClr>
              <a:buSzPts val="1800"/>
              <a:buNone/>
              <a:defRPr sz="1800" b="1"/>
            </a:lvl3pPr>
            <a:lvl4pPr marL="1828800" indent="-228600" algn="l">
              <a:lnSpc>
                <a:spcPct val="90000"/>
              </a:lnSpc>
              <a:spcBef>
                <a:spcPts val="500"/>
              </a:spcBef>
              <a:spcAft>
                <a:spcPts val="0"/>
              </a:spcAft>
              <a:buClr>
                <a:schemeClr val="dk1"/>
              </a:buClr>
              <a:buSzPts val="1600"/>
              <a:buNone/>
              <a:defRPr sz="1600" b="1"/>
            </a:lvl4pPr>
            <a:lvl5pPr marL="2286000" indent="-228600" algn="l">
              <a:lnSpc>
                <a:spcPct val="90000"/>
              </a:lnSpc>
              <a:spcBef>
                <a:spcPts val="500"/>
              </a:spcBef>
              <a:spcAft>
                <a:spcPts val="0"/>
              </a:spcAft>
              <a:buClr>
                <a:schemeClr val="dk1"/>
              </a:buClr>
              <a:buSzPts val="1600"/>
              <a:buNone/>
              <a:defRPr sz="1600" b="1"/>
            </a:lvl5pPr>
            <a:lvl6pPr marL="2743200" indent="-228600" algn="l">
              <a:lnSpc>
                <a:spcPct val="90000"/>
              </a:lnSpc>
              <a:spcBef>
                <a:spcPts val="500"/>
              </a:spcBef>
              <a:spcAft>
                <a:spcPts val="0"/>
              </a:spcAft>
              <a:buClr>
                <a:schemeClr val="dk1"/>
              </a:buClr>
              <a:buSzPts val="1600"/>
              <a:buNone/>
              <a:defRPr sz="1600" b="1"/>
            </a:lvl6pPr>
            <a:lvl7pPr marL="3200400" indent="-228600" algn="l">
              <a:lnSpc>
                <a:spcPct val="90000"/>
              </a:lnSpc>
              <a:spcBef>
                <a:spcPts val="500"/>
              </a:spcBef>
              <a:spcAft>
                <a:spcPts val="0"/>
              </a:spcAft>
              <a:buClr>
                <a:schemeClr val="dk1"/>
              </a:buClr>
              <a:buSzPts val="1600"/>
              <a:buNone/>
              <a:defRPr sz="1600" b="1"/>
            </a:lvl7pPr>
            <a:lvl8pPr marL="3657600" indent="-228600" algn="l">
              <a:lnSpc>
                <a:spcPct val="90000"/>
              </a:lnSpc>
              <a:spcBef>
                <a:spcPts val="500"/>
              </a:spcBef>
              <a:spcAft>
                <a:spcPts val="0"/>
              </a:spcAft>
              <a:buClr>
                <a:schemeClr val="dk1"/>
              </a:buClr>
              <a:buSzPts val="1600"/>
              <a:buNone/>
              <a:defRPr sz="1600" b="1"/>
            </a:lvl8pPr>
            <a:lvl9pPr marL="4114800" indent="-228600" algn="l">
              <a:lnSpc>
                <a:spcPct val="90000"/>
              </a:lnSpc>
              <a:spcBef>
                <a:spcPts val="500"/>
              </a:spcBef>
              <a:spcAft>
                <a:spcPts val="0"/>
              </a:spcAft>
              <a:buClr>
                <a:schemeClr val="dk1"/>
              </a:buClr>
              <a:buSzPts val="1600"/>
              <a:buNone/>
              <a:defRPr sz="1600" b="1"/>
            </a:lvl9pPr>
          </a:lstStyle>
          <a:p>
            <a:endParaRPr/>
          </a:p>
        </p:txBody>
      </p:sp>
      <p:sp>
        <p:nvSpPr>
          <p:cNvPr id="39" name="Google Shape;39;p24">
            <a:extLst>
              <a:ext uri="{FF2B5EF4-FFF2-40B4-BE49-F238E27FC236}">
                <a16:creationId xmlns:a16="http://schemas.microsoft.com/office/drawing/2014/main" id="{E7AEEEC5-8A5C-44D4-B726-ACBE3F453F65}"/>
              </a:ext>
            </a:extLst>
          </p:cNvPr>
          <p:cNvSpPr>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ormAutofit/>
          </a:bodyPr>
          <a:lstStyle>
            <a:lvl1pPr marL="457200" indent="-342900" algn="l">
              <a:lnSpc>
                <a:spcPct val="90000"/>
              </a:lnSpc>
              <a:spcBef>
                <a:spcPts val="1000"/>
              </a:spcBef>
              <a:spcAft>
                <a:spcPts val="0"/>
              </a:spcAft>
              <a:buClr>
                <a:schemeClr val="dk1"/>
              </a:buClr>
              <a:buSzPts val="1800"/>
              <a:buChar char="•"/>
              <a:defRPr/>
            </a:lvl1pPr>
            <a:lvl2pPr marL="914400" indent="-342900" algn="l">
              <a:lnSpc>
                <a:spcPct val="90000"/>
              </a:lnSpc>
              <a:spcBef>
                <a:spcPts val="500"/>
              </a:spcBef>
              <a:spcAft>
                <a:spcPts val="0"/>
              </a:spcAft>
              <a:buClr>
                <a:schemeClr val="dk1"/>
              </a:buClr>
              <a:buSzPts val="1800"/>
              <a:buChar char="•"/>
              <a:defRPr/>
            </a:lvl2pPr>
            <a:lvl3pPr marL="1371600" indent="-342900" algn="l">
              <a:lnSpc>
                <a:spcPct val="90000"/>
              </a:lnSpc>
              <a:spcBef>
                <a:spcPts val="500"/>
              </a:spcBef>
              <a:spcAft>
                <a:spcPts val="0"/>
              </a:spcAft>
              <a:buClr>
                <a:schemeClr val="dk1"/>
              </a:buClr>
              <a:buSzPts val="1800"/>
              <a:buChar char="•"/>
              <a:defRPr/>
            </a:lvl3pPr>
            <a:lvl4pPr marL="1828800" indent="-342900" algn="l">
              <a:lnSpc>
                <a:spcPct val="90000"/>
              </a:lnSpc>
              <a:spcBef>
                <a:spcPts val="500"/>
              </a:spcBef>
              <a:spcAft>
                <a:spcPts val="0"/>
              </a:spcAft>
              <a:buClr>
                <a:schemeClr val="dk1"/>
              </a:buClr>
              <a:buSzPts val="1800"/>
              <a:buChar char="•"/>
              <a:defRPr/>
            </a:lvl4pPr>
            <a:lvl5pPr marL="2286000" indent="-342900" algn="l">
              <a:lnSpc>
                <a:spcPct val="90000"/>
              </a:lnSpc>
              <a:spcBef>
                <a:spcPts val="500"/>
              </a:spcBef>
              <a:spcAft>
                <a:spcPts val="0"/>
              </a:spcAft>
              <a:buClr>
                <a:schemeClr val="dk1"/>
              </a:buClr>
              <a:buSzPts val="1800"/>
              <a:buChar char="•"/>
              <a:defRPr/>
            </a:lvl5pPr>
            <a:lvl6pPr marL="2743200" indent="-342900" algn="l">
              <a:lnSpc>
                <a:spcPct val="90000"/>
              </a:lnSpc>
              <a:spcBef>
                <a:spcPts val="500"/>
              </a:spcBef>
              <a:spcAft>
                <a:spcPts val="0"/>
              </a:spcAft>
              <a:buClr>
                <a:schemeClr val="dk1"/>
              </a:buClr>
              <a:buSzPts val="1800"/>
              <a:buChar char="•"/>
              <a:defRPr/>
            </a:lvl6pPr>
            <a:lvl7pPr marL="3200400" indent="-342900" algn="l">
              <a:lnSpc>
                <a:spcPct val="90000"/>
              </a:lnSpc>
              <a:spcBef>
                <a:spcPts val="500"/>
              </a:spcBef>
              <a:spcAft>
                <a:spcPts val="0"/>
              </a:spcAft>
              <a:buClr>
                <a:schemeClr val="dk1"/>
              </a:buClr>
              <a:buSzPts val="1800"/>
              <a:buChar char="•"/>
              <a:defRPr/>
            </a:lvl7pPr>
            <a:lvl8pPr marL="3657600" indent="-342900" algn="l">
              <a:lnSpc>
                <a:spcPct val="90000"/>
              </a:lnSpc>
              <a:spcBef>
                <a:spcPts val="500"/>
              </a:spcBef>
              <a:spcAft>
                <a:spcPts val="0"/>
              </a:spcAft>
              <a:buClr>
                <a:schemeClr val="dk1"/>
              </a:buClr>
              <a:buSzPts val="1800"/>
              <a:buChar char="•"/>
              <a:defRPr/>
            </a:lvl8pPr>
            <a:lvl9pPr marL="4114800" indent="-342900" algn="l">
              <a:lnSpc>
                <a:spcPct val="90000"/>
              </a:lnSpc>
              <a:spcBef>
                <a:spcPts val="500"/>
              </a:spcBef>
              <a:spcAft>
                <a:spcPts val="0"/>
              </a:spcAft>
              <a:buClr>
                <a:schemeClr val="dk1"/>
              </a:buClr>
              <a:buSzPts val="1800"/>
              <a:buChar char="•"/>
              <a:defRPr/>
            </a:lvl9pPr>
          </a:lstStyle>
          <a:p>
            <a:endParaRPr/>
          </a:p>
        </p:txBody>
      </p:sp>
      <p:sp>
        <p:nvSpPr>
          <p:cNvPr id="40" name="Google Shape;40;p24">
            <a:extLst>
              <a:ext uri="{FF2B5EF4-FFF2-40B4-BE49-F238E27FC236}">
                <a16:creationId xmlns:a16="http://schemas.microsoft.com/office/drawing/2014/main" id="{A6A5B8A4-7B5E-4183-AFD7-BD015EB5167C}"/>
              </a:ext>
            </a:extLst>
          </p:cNvPr>
          <p:cNvSpPr>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ormAutofit/>
          </a:bodyPr>
          <a:lstStyle>
            <a:lvl1pPr marL="457200" indent="-228600" algn="l">
              <a:lnSpc>
                <a:spcPct val="90000"/>
              </a:lnSpc>
              <a:spcBef>
                <a:spcPts val="1000"/>
              </a:spcBef>
              <a:spcAft>
                <a:spcPts val="0"/>
              </a:spcAft>
              <a:buClr>
                <a:schemeClr val="dk1"/>
              </a:buClr>
              <a:buSzPts val="2400"/>
              <a:buNone/>
              <a:defRPr sz="2400" b="1"/>
            </a:lvl1pPr>
            <a:lvl2pPr marL="914400" indent="-228600" algn="l">
              <a:lnSpc>
                <a:spcPct val="90000"/>
              </a:lnSpc>
              <a:spcBef>
                <a:spcPts val="500"/>
              </a:spcBef>
              <a:spcAft>
                <a:spcPts val="0"/>
              </a:spcAft>
              <a:buClr>
                <a:schemeClr val="dk1"/>
              </a:buClr>
              <a:buSzPts val="2000"/>
              <a:buNone/>
              <a:defRPr sz="2000" b="1"/>
            </a:lvl2pPr>
            <a:lvl3pPr marL="1371600" indent="-228600" algn="l">
              <a:lnSpc>
                <a:spcPct val="90000"/>
              </a:lnSpc>
              <a:spcBef>
                <a:spcPts val="500"/>
              </a:spcBef>
              <a:spcAft>
                <a:spcPts val="0"/>
              </a:spcAft>
              <a:buClr>
                <a:schemeClr val="dk1"/>
              </a:buClr>
              <a:buSzPts val="1800"/>
              <a:buNone/>
              <a:defRPr sz="1800" b="1"/>
            </a:lvl3pPr>
            <a:lvl4pPr marL="1828800" indent="-228600" algn="l">
              <a:lnSpc>
                <a:spcPct val="90000"/>
              </a:lnSpc>
              <a:spcBef>
                <a:spcPts val="500"/>
              </a:spcBef>
              <a:spcAft>
                <a:spcPts val="0"/>
              </a:spcAft>
              <a:buClr>
                <a:schemeClr val="dk1"/>
              </a:buClr>
              <a:buSzPts val="1600"/>
              <a:buNone/>
              <a:defRPr sz="1600" b="1"/>
            </a:lvl4pPr>
            <a:lvl5pPr marL="2286000" indent="-228600" algn="l">
              <a:lnSpc>
                <a:spcPct val="90000"/>
              </a:lnSpc>
              <a:spcBef>
                <a:spcPts val="500"/>
              </a:spcBef>
              <a:spcAft>
                <a:spcPts val="0"/>
              </a:spcAft>
              <a:buClr>
                <a:schemeClr val="dk1"/>
              </a:buClr>
              <a:buSzPts val="1600"/>
              <a:buNone/>
              <a:defRPr sz="1600" b="1"/>
            </a:lvl5pPr>
            <a:lvl6pPr marL="2743200" indent="-228600" algn="l">
              <a:lnSpc>
                <a:spcPct val="90000"/>
              </a:lnSpc>
              <a:spcBef>
                <a:spcPts val="500"/>
              </a:spcBef>
              <a:spcAft>
                <a:spcPts val="0"/>
              </a:spcAft>
              <a:buClr>
                <a:schemeClr val="dk1"/>
              </a:buClr>
              <a:buSzPts val="1600"/>
              <a:buNone/>
              <a:defRPr sz="1600" b="1"/>
            </a:lvl6pPr>
            <a:lvl7pPr marL="3200400" indent="-228600" algn="l">
              <a:lnSpc>
                <a:spcPct val="90000"/>
              </a:lnSpc>
              <a:spcBef>
                <a:spcPts val="500"/>
              </a:spcBef>
              <a:spcAft>
                <a:spcPts val="0"/>
              </a:spcAft>
              <a:buClr>
                <a:schemeClr val="dk1"/>
              </a:buClr>
              <a:buSzPts val="1600"/>
              <a:buNone/>
              <a:defRPr sz="1600" b="1"/>
            </a:lvl7pPr>
            <a:lvl8pPr marL="3657600" indent="-228600" algn="l">
              <a:lnSpc>
                <a:spcPct val="90000"/>
              </a:lnSpc>
              <a:spcBef>
                <a:spcPts val="500"/>
              </a:spcBef>
              <a:spcAft>
                <a:spcPts val="0"/>
              </a:spcAft>
              <a:buClr>
                <a:schemeClr val="dk1"/>
              </a:buClr>
              <a:buSzPts val="1600"/>
              <a:buNone/>
              <a:defRPr sz="1600" b="1"/>
            </a:lvl8pPr>
            <a:lvl9pPr marL="4114800" indent="-228600" algn="l">
              <a:lnSpc>
                <a:spcPct val="90000"/>
              </a:lnSpc>
              <a:spcBef>
                <a:spcPts val="500"/>
              </a:spcBef>
              <a:spcAft>
                <a:spcPts val="0"/>
              </a:spcAft>
              <a:buClr>
                <a:schemeClr val="dk1"/>
              </a:buClr>
              <a:buSzPts val="1600"/>
              <a:buNone/>
              <a:defRPr sz="1600" b="1"/>
            </a:lvl9pPr>
          </a:lstStyle>
          <a:p>
            <a:endParaRPr/>
          </a:p>
        </p:txBody>
      </p:sp>
      <p:sp>
        <p:nvSpPr>
          <p:cNvPr id="41" name="Google Shape;41;p24">
            <a:extLst>
              <a:ext uri="{FF2B5EF4-FFF2-40B4-BE49-F238E27FC236}">
                <a16:creationId xmlns:a16="http://schemas.microsoft.com/office/drawing/2014/main" id="{6988CC8E-9402-49AC-B542-6CA56DEF61CC}"/>
              </a:ext>
            </a:extLst>
          </p:cNvPr>
          <p:cNvSpPr>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ormAutofit/>
          </a:bodyPr>
          <a:lstStyle>
            <a:lvl1pPr marL="457200" indent="-342900" algn="l">
              <a:lnSpc>
                <a:spcPct val="90000"/>
              </a:lnSpc>
              <a:spcBef>
                <a:spcPts val="1000"/>
              </a:spcBef>
              <a:spcAft>
                <a:spcPts val="0"/>
              </a:spcAft>
              <a:buClr>
                <a:schemeClr val="dk1"/>
              </a:buClr>
              <a:buSzPts val="1800"/>
              <a:buChar char="•"/>
              <a:defRPr/>
            </a:lvl1pPr>
            <a:lvl2pPr marL="914400" indent="-342900" algn="l">
              <a:lnSpc>
                <a:spcPct val="90000"/>
              </a:lnSpc>
              <a:spcBef>
                <a:spcPts val="500"/>
              </a:spcBef>
              <a:spcAft>
                <a:spcPts val="0"/>
              </a:spcAft>
              <a:buClr>
                <a:schemeClr val="dk1"/>
              </a:buClr>
              <a:buSzPts val="1800"/>
              <a:buChar char="•"/>
              <a:defRPr/>
            </a:lvl2pPr>
            <a:lvl3pPr marL="1371600" indent="-342900" algn="l">
              <a:lnSpc>
                <a:spcPct val="90000"/>
              </a:lnSpc>
              <a:spcBef>
                <a:spcPts val="500"/>
              </a:spcBef>
              <a:spcAft>
                <a:spcPts val="0"/>
              </a:spcAft>
              <a:buClr>
                <a:schemeClr val="dk1"/>
              </a:buClr>
              <a:buSzPts val="1800"/>
              <a:buChar char="•"/>
              <a:defRPr/>
            </a:lvl3pPr>
            <a:lvl4pPr marL="1828800" indent="-342900" algn="l">
              <a:lnSpc>
                <a:spcPct val="90000"/>
              </a:lnSpc>
              <a:spcBef>
                <a:spcPts val="500"/>
              </a:spcBef>
              <a:spcAft>
                <a:spcPts val="0"/>
              </a:spcAft>
              <a:buClr>
                <a:schemeClr val="dk1"/>
              </a:buClr>
              <a:buSzPts val="1800"/>
              <a:buChar char="•"/>
              <a:defRPr/>
            </a:lvl4pPr>
            <a:lvl5pPr marL="2286000" indent="-342900" algn="l">
              <a:lnSpc>
                <a:spcPct val="90000"/>
              </a:lnSpc>
              <a:spcBef>
                <a:spcPts val="500"/>
              </a:spcBef>
              <a:spcAft>
                <a:spcPts val="0"/>
              </a:spcAft>
              <a:buClr>
                <a:schemeClr val="dk1"/>
              </a:buClr>
              <a:buSzPts val="1800"/>
              <a:buChar char="•"/>
              <a:defRPr/>
            </a:lvl5pPr>
            <a:lvl6pPr marL="2743200" indent="-342900" algn="l">
              <a:lnSpc>
                <a:spcPct val="90000"/>
              </a:lnSpc>
              <a:spcBef>
                <a:spcPts val="500"/>
              </a:spcBef>
              <a:spcAft>
                <a:spcPts val="0"/>
              </a:spcAft>
              <a:buClr>
                <a:schemeClr val="dk1"/>
              </a:buClr>
              <a:buSzPts val="1800"/>
              <a:buChar char="•"/>
              <a:defRPr/>
            </a:lvl6pPr>
            <a:lvl7pPr marL="3200400" indent="-342900" algn="l">
              <a:lnSpc>
                <a:spcPct val="90000"/>
              </a:lnSpc>
              <a:spcBef>
                <a:spcPts val="500"/>
              </a:spcBef>
              <a:spcAft>
                <a:spcPts val="0"/>
              </a:spcAft>
              <a:buClr>
                <a:schemeClr val="dk1"/>
              </a:buClr>
              <a:buSzPts val="1800"/>
              <a:buChar char="•"/>
              <a:defRPr/>
            </a:lvl7pPr>
            <a:lvl8pPr marL="3657600" indent="-342900" algn="l">
              <a:lnSpc>
                <a:spcPct val="90000"/>
              </a:lnSpc>
              <a:spcBef>
                <a:spcPts val="500"/>
              </a:spcBef>
              <a:spcAft>
                <a:spcPts val="0"/>
              </a:spcAft>
              <a:buClr>
                <a:schemeClr val="dk1"/>
              </a:buClr>
              <a:buSzPts val="1800"/>
              <a:buChar char="•"/>
              <a:defRPr/>
            </a:lvl8pPr>
            <a:lvl9pPr marL="4114800" indent="-342900" algn="l">
              <a:lnSpc>
                <a:spcPct val="90000"/>
              </a:lnSpc>
              <a:spcBef>
                <a:spcPts val="500"/>
              </a:spcBef>
              <a:spcAft>
                <a:spcPts val="0"/>
              </a:spcAft>
              <a:buClr>
                <a:schemeClr val="dk1"/>
              </a:buClr>
              <a:buSzPts val="1800"/>
              <a:buChar char="•"/>
              <a:defRPr/>
            </a:lvl9pPr>
          </a:lstStyle>
          <a:p>
            <a:endParaRPr/>
          </a:p>
        </p:txBody>
      </p:sp>
      <p:sp>
        <p:nvSpPr>
          <p:cNvPr id="42" name="Google Shape;42;p24">
            <a:extLst>
              <a:ext uri="{FF2B5EF4-FFF2-40B4-BE49-F238E27FC236}">
                <a16:creationId xmlns:a16="http://schemas.microsoft.com/office/drawing/2014/main" id="{F210C3DC-5A23-412D-85D9-54BDD7B457EC}"/>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43" name="Google Shape;43;p24">
            <a:extLst>
              <a:ext uri="{FF2B5EF4-FFF2-40B4-BE49-F238E27FC236}">
                <a16:creationId xmlns:a16="http://schemas.microsoft.com/office/drawing/2014/main" id="{6FD0CBC9-8ED2-4C6C-831C-C06828812DDD}"/>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44" name="Google Shape;44;p24">
            <a:extLst>
              <a:ext uri="{FF2B5EF4-FFF2-40B4-BE49-F238E27FC236}">
                <a16:creationId xmlns:a16="http://schemas.microsoft.com/office/drawing/2014/main" id="{BB43E36B-390C-448D-AC60-BF5B61C22BF4}"/>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
        <p:cNvGrpSpPr/>
        <p:nvPr/>
      </p:nvGrpSpPr>
      <p:grpSpPr>
        <a:xfrm>
          <a:off x="0" y="0"/>
          <a:ext cx="0" cy="0"/>
          <a:chOff x="0" y="0"/>
          <a:chExt cx="0" cy="0"/>
        </a:xfrm>
      </p:grpSpPr>
      <p:sp>
        <p:nvSpPr>
          <p:cNvPr id="46" name="Google Shape;46;p25">
            <a:extLst>
              <a:ext uri="{FF2B5EF4-FFF2-40B4-BE49-F238E27FC236}">
                <a16:creationId xmlns:a16="http://schemas.microsoft.com/office/drawing/2014/main" id="{EAE66004-0D40-41EE-888D-301A7EE8E741}"/>
              </a:ext>
            </a:extLst>
          </p:cNvPr>
          <p:cNvSpPr>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ormAutofit/>
          </a:bodyPr>
          <a:lstStyle>
            <a:lvl1pPr algn="l">
              <a:lnSpc>
                <a:spcPct val="90000"/>
              </a:lnSpc>
              <a:spcBef>
                <a:spcPts val="0"/>
              </a:spcBef>
              <a:spcAft>
                <a:spcPts val="0"/>
              </a:spcAft>
              <a:buClr>
                <a:schemeClr val="dk1"/>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a:endParaRPr/>
          </a:p>
        </p:txBody>
      </p:sp>
      <p:sp>
        <p:nvSpPr>
          <p:cNvPr id="47" name="Google Shape;47;p25">
            <a:extLst>
              <a:ext uri="{FF2B5EF4-FFF2-40B4-BE49-F238E27FC236}">
                <a16:creationId xmlns:a16="http://schemas.microsoft.com/office/drawing/2014/main" id="{F48F30A3-4114-4ACD-9BB7-E3CB7F5A294D}"/>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48" name="Google Shape;48;p25">
            <a:extLst>
              <a:ext uri="{FF2B5EF4-FFF2-40B4-BE49-F238E27FC236}">
                <a16:creationId xmlns:a16="http://schemas.microsoft.com/office/drawing/2014/main" id="{2F8DE004-D98F-465E-AC17-13950823D388}"/>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49" name="Google Shape;49;p25">
            <a:extLst>
              <a:ext uri="{FF2B5EF4-FFF2-40B4-BE49-F238E27FC236}">
                <a16:creationId xmlns:a16="http://schemas.microsoft.com/office/drawing/2014/main" id="{1B2E2D43-F807-499E-86A1-4007545FC1B2}"/>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oş" type="blank">
  <p:cSld name="BLANK">
    <p:spTree>
      <p:nvGrpSpPr>
        <p:cNvPr id="1" name=""/>
        <p:cNvGrpSpPr/>
        <p:nvPr/>
      </p:nvGrpSpPr>
      <p:grpSpPr>
        <a:xfrm>
          <a:off x="0" y="0"/>
          <a:ext cx="0" cy="0"/>
          <a:chOff x="0" y="0"/>
          <a:chExt cx="0" cy="0"/>
        </a:xfrm>
      </p:grpSpPr>
      <p:sp>
        <p:nvSpPr>
          <p:cNvPr id="51" name="Google Shape;51;p26">
            <a:extLst>
              <a:ext uri="{FF2B5EF4-FFF2-40B4-BE49-F238E27FC236}">
                <a16:creationId xmlns:a16="http://schemas.microsoft.com/office/drawing/2014/main" id="{B5EF811B-2628-40D3-B34F-2F1B9D37AA60}"/>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52" name="Google Shape;52;p26">
            <a:extLst>
              <a:ext uri="{FF2B5EF4-FFF2-40B4-BE49-F238E27FC236}">
                <a16:creationId xmlns:a16="http://schemas.microsoft.com/office/drawing/2014/main" id="{42A33510-3D84-4AB6-9EF2-973D0C7905A5}"/>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53" name="Google Shape;53;p26">
            <a:extLst>
              <a:ext uri="{FF2B5EF4-FFF2-40B4-BE49-F238E27FC236}">
                <a16:creationId xmlns:a16="http://schemas.microsoft.com/office/drawing/2014/main" id="{756E74A5-2845-4674-B4BE-A6D0AE6CF81D}"/>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şlıklı İçerik" type="objTx">
  <p:cSld name="OBJECT_WITH_CAPTION_TEXT">
    <p:spTree>
      <p:nvGrpSpPr>
        <p:cNvPr id="1" name=""/>
        <p:cNvGrpSpPr/>
        <p:nvPr/>
      </p:nvGrpSpPr>
      <p:grpSpPr>
        <a:xfrm>
          <a:off x="0" y="0"/>
          <a:ext cx="0" cy="0"/>
          <a:chOff x="0" y="0"/>
          <a:chExt cx="0" cy="0"/>
        </a:xfrm>
      </p:grpSpPr>
      <p:sp>
        <p:nvSpPr>
          <p:cNvPr id="55" name="Google Shape;55;p27">
            <a:extLst>
              <a:ext uri="{FF2B5EF4-FFF2-40B4-BE49-F238E27FC236}">
                <a16:creationId xmlns:a16="http://schemas.microsoft.com/office/drawing/2014/main" id="{CA2DB942-3F79-4986-9FA2-D971A8C35771}"/>
              </a:ext>
            </a:extLst>
          </p:cNvPr>
          <p:cNvSpPr>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ormAutofit/>
          </a:bodyPr>
          <a:lstStyle>
            <a:lvl1pPr algn="l">
              <a:lnSpc>
                <a:spcPct val="90000"/>
              </a:lnSpc>
              <a:spcBef>
                <a:spcPts val="0"/>
              </a:spcBef>
              <a:spcAft>
                <a:spcPts val="0"/>
              </a:spcAft>
              <a:buClr>
                <a:schemeClr val="dk1"/>
              </a:buClr>
              <a:buSzPts val="3200"/>
              <a:buFont typeface="Calibri"/>
              <a:buNone/>
              <a:defRPr sz="3200"/>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a:endParaRPr/>
          </a:p>
        </p:txBody>
      </p:sp>
      <p:sp>
        <p:nvSpPr>
          <p:cNvPr id="56" name="Google Shape;56;p27">
            <a:extLst>
              <a:ext uri="{FF2B5EF4-FFF2-40B4-BE49-F238E27FC236}">
                <a16:creationId xmlns:a16="http://schemas.microsoft.com/office/drawing/2014/main" id="{CFF19C62-47ED-4EC0-A751-97D5C8B93FAF}"/>
              </a:ext>
            </a:extLst>
          </p:cNvPr>
          <p:cNvSpPr>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ormAutofit/>
          </a:bodyPr>
          <a:lstStyle>
            <a:lvl1pPr marL="457200" indent="-431800" algn="l">
              <a:lnSpc>
                <a:spcPct val="90000"/>
              </a:lnSpc>
              <a:spcBef>
                <a:spcPts val="1000"/>
              </a:spcBef>
              <a:spcAft>
                <a:spcPts val="0"/>
              </a:spcAft>
              <a:buClr>
                <a:schemeClr val="dk1"/>
              </a:buClr>
              <a:buSzPts val="3200"/>
              <a:buChar char="•"/>
              <a:defRPr sz="3200"/>
            </a:lvl1pPr>
            <a:lvl2pPr marL="914400" indent="-406400" algn="l">
              <a:lnSpc>
                <a:spcPct val="90000"/>
              </a:lnSpc>
              <a:spcBef>
                <a:spcPts val="500"/>
              </a:spcBef>
              <a:spcAft>
                <a:spcPts val="0"/>
              </a:spcAft>
              <a:buClr>
                <a:schemeClr val="dk1"/>
              </a:buClr>
              <a:buSzPts val="2800"/>
              <a:buChar char="•"/>
              <a:defRPr sz="2800"/>
            </a:lvl2pPr>
            <a:lvl3pPr marL="1371600" indent="-381000" algn="l">
              <a:lnSpc>
                <a:spcPct val="90000"/>
              </a:lnSpc>
              <a:spcBef>
                <a:spcPts val="500"/>
              </a:spcBef>
              <a:spcAft>
                <a:spcPts val="0"/>
              </a:spcAft>
              <a:buClr>
                <a:schemeClr val="dk1"/>
              </a:buClr>
              <a:buSzPts val="2400"/>
              <a:buChar char="•"/>
              <a:defRPr sz="2400"/>
            </a:lvl3pPr>
            <a:lvl4pPr marL="1828800" indent="-355600" algn="l">
              <a:lnSpc>
                <a:spcPct val="90000"/>
              </a:lnSpc>
              <a:spcBef>
                <a:spcPts val="500"/>
              </a:spcBef>
              <a:spcAft>
                <a:spcPts val="0"/>
              </a:spcAft>
              <a:buClr>
                <a:schemeClr val="dk1"/>
              </a:buClr>
              <a:buSzPts val="2000"/>
              <a:buChar char="•"/>
              <a:defRPr sz="2000"/>
            </a:lvl4pPr>
            <a:lvl5pPr marL="2286000" indent="-355600" algn="l">
              <a:lnSpc>
                <a:spcPct val="90000"/>
              </a:lnSpc>
              <a:spcBef>
                <a:spcPts val="500"/>
              </a:spcBef>
              <a:spcAft>
                <a:spcPts val="0"/>
              </a:spcAft>
              <a:buClr>
                <a:schemeClr val="dk1"/>
              </a:buClr>
              <a:buSzPts val="2000"/>
              <a:buChar char="•"/>
              <a:defRPr sz="2000"/>
            </a:lvl5pPr>
            <a:lvl6pPr marL="2743200" indent="-355600" algn="l">
              <a:lnSpc>
                <a:spcPct val="90000"/>
              </a:lnSpc>
              <a:spcBef>
                <a:spcPts val="500"/>
              </a:spcBef>
              <a:spcAft>
                <a:spcPts val="0"/>
              </a:spcAft>
              <a:buClr>
                <a:schemeClr val="dk1"/>
              </a:buClr>
              <a:buSzPts val="2000"/>
              <a:buChar char="•"/>
              <a:defRPr sz="2000"/>
            </a:lvl6pPr>
            <a:lvl7pPr marL="3200400" indent="-355600" algn="l">
              <a:lnSpc>
                <a:spcPct val="90000"/>
              </a:lnSpc>
              <a:spcBef>
                <a:spcPts val="500"/>
              </a:spcBef>
              <a:spcAft>
                <a:spcPts val="0"/>
              </a:spcAft>
              <a:buClr>
                <a:schemeClr val="dk1"/>
              </a:buClr>
              <a:buSzPts val="2000"/>
              <a:buChar char="•"/>
              <a:defRPr sz="2000"/>
            </a:lvl7pPr>
            <a:lvl8pPr marL="3657600" indent="-355600" algn="l">
              <a:lnSpc>
                <a:spcPct val="90000"/>
              </a:lnSpc>
              <a:spcBef>
                <a:spcPts val="500"/>
              </a:spcBef>
              <a:spcAft>
                <a:spcPts val="0"/>
              </a:spcAft>
              <a:buClr>
                <a:schemeClr val="dk1"/>
              </a:buClr>
              <a:buSzPts val="2000"/>
              <a:buChar char="•"/>
              <a:defRPr sz="2000"/>
            </a:lvl8pPr>
            <a:lvl9pPr marL="4114800"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7">
            <a:extLst>
              <a:ext uri="{FF2B5EF4-FFF2-40B4-BE49-F238E27FC236}">
                <a16:creationId xmlns:a16="http://schemas.microsoft.com/office/drawing/2014/main" id="{D7C578B7-59AB-4A3E-9819-788007CAAC84}"/>
              </a:ext>
            </a:extLst>
          </p:cNvPr>
          <p:cNvSpPr>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ormAutofit/>
          </a:bodyPr>
          <a:lstStyle>
            <a:lvl1pPr marL="457200" indent="-228600" algn="l">
              <a:lnSpc>
                <a:spcPct val="90000"/>
              </a:lnSpc>
              <a:spcBef>
                <a:spcPts val="1000"/>
              </a:spcBef>
              <a:spcAft>
                <a:spcPts val="0"/>
              </a:spcAft>
              <a:buClr>
                <a:schemeClr val="dk1"/>
              </a:buClr>
              <a:buSzPts val="1600"/>
              <a:buNone/>
              <a:defRPr sz="1600"/>
            </a:lvl1pPr>
            <a:lvl2pPr marL="914400" indent="-228600" algn="l">
              <a:lnSpc>
                <a:spcPct val="90000"/>
              </a:lnSpc>
              <a:spcBef>
                <a:spcPts val="500"/>
              </a:spcBef>
              <a:spcAft>
                <a:spcPts val="0"/>
              </a:spcAft>
              <a:buClr>
                <a:schemeClr val="dk1"/>
              </a:buClr>
              <a:buSzPts val="1400"/>
              <a:buNone/>
              <a:defRPr sz="1400"/>
            </a:lvl2pPr>
            <a:lvl3pPr marL="1371600" indent="-228600" algn="l">
              <a:lnSpc>
                <a:spcPct val="90000"/>
              </a:lnSpc>
              <a:spcBef>
                <a:spcPts val="500"/>
              </a:spcBef>
              <a:spcAft>
                <a:spcPts val="0"/>
              </a:spcAft>
              <a:buClr>
                <a:schemeClr val="dk1"/>
              </a:buClr>
              <a:buSzPts val="1200"/>
              <a:buNone/>
              <a:defRPr sz="1200"/>
            </a:lvl3pPr>
            <a:lvl4pPr marL="1828800" indent="-228600" algn="l">
              <a:lnSpc>
                <a:spcPct val="90000"/>
              </a:lnSpc>
              <a:spcBef>
                <a:spcPts val="500"/>
              </a:spcBef>
              <a:spcAft>
                <a:spcPts val="0"/>
              </a:spcAft>
              <a:buClr>
                <a:schemeClr val="dk1"/>
              </a:buClr>
              <a:buSzPts val="1000"/>
              <a:buNone/>
              <a:defRPr sz="1000"/>
            </a:lvl4pPr>
            <a:lvl5pPr marL="2286000" indent="-228600" algn="l">
              <a:lnSpc>
                <a:spcPct val="90000"/>
              </a:lnSpc>
              <a:spcBef>
                <a:spcPts val="500"/>
              </a:spcBef>
              <a:spcAft>
                <a:spcPts val="0"/>
              </a:spcAft>
              <a:buClr>
                <a:schemeClr val="dk1"/>
              </a:buClr>
              <a:buSzPts val="1000"/>
              <a:buNone/>
              <a:defRPr sz="1000"/>
            </a:lvl5pPr>
            <a:lvl6pPr marL="2743200" indent="-228600" algn="l">
              <a:lnSpc>
                <a:spcPct val="90000"/>
              </a:lnSpc>
              <a:spcBef>
                <a:spcPts val="500"/>
              </a:spcBef>
              <a:spcAft>
                <a:spcPts val="0"/>
              </a:spcAft>
              <a:buClr>
                <a:schemeClr val="dk1"/>
              </a:buClr>
              <a:buSzPts val="1000"/>
              <a:buNone/>
              <a:defRPr sz="1000"/>
            </a:lvl6pPr>
            <a:lvl7pPr marL="3200400" indent="-228600" algn="l">
              <a:lnSpc>
                <a:spcPct val="90000"/>
              </a:lnSpc>
              <a:spcBef>
                <a:spcPts val="500"/>
              </a:spcBef>
              <a:spcAft>
                <a:spcPts val="0"/>
              </a:spcAft>
              <a:buClr>
                <a:schemeClr val="dk1"/>
              </a:buClr>
              <a:buSzPts val="1000"/>
              <a:buNone/>
              <a:defRPr sz="1000"/>
            </a:lvl7pPr>
            <a:lvl8pPr marL="3657600" indent="-228600" algn="l">
              <a:lnSpc>
                <a:spcPct val="90000"/>
              </a:lnSpc>
              <a:spcBef>
                <a:spcPts val="500"/>
              </a:spcBef>
              <a:spcAft>
                <a:spcPts val="0"/>
              </a:spcAft>
              <a:buClr>
                <a:schemeClr val="dk1"/>
              </a:buClr>
              <a:buSzPts val="1000"/>
              <a:buNone/>
              <a:defRPr sz="1000"/>
            </a:lvl8pPr>
            <a:lvl9pPr marL="4114800" indent="-228600" algn="l">
              <a:lnSpc>
                <a:spcPct val="90000"/>
              </a:lnSpc>
              <a:spcBef>
                <a:spcPts val="500"/>
              </a:spcBef>
              <a:spcAft>
                <a:spcPts val="0"/>
              </a:spcAft>
              <a:buClr>
                <a:schemeClr val="dk1"/>
              </a:buClr>
              <a:buSzPts val="1000"/>
              <a:buNone/>
              <a:defRPr sz="1000"/>
            </a:lvl9pPr>
          </a:lstStyle>
          <a:p>
            <a:endParaRPr/>
          </a:p>
        </p:txBody>
      </p:sp>
      <p:sp>
        <p:nvSpPr>
          <p:cNvPr id="58" name="Google Shape;58;p27">
            <a:extLst>
              <a:ext uri="{FF2B5EF4-FFF2-40B4-BE49-F238E27FC236}">
                <a16:creationId xmlns:a16="http://schemas.microsoft.com/office/drawing/2014/main" id="{928FE79C-4928-43DF-AA1A-CA8547C072F6}"/>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59" name="Google Shape;59;p27">
            <a:extLst>
              <a:ext uri="{FF2B5EF4-FFF2-40B4-BE49-F238E27FC236}">
                <a16:creationId xmlns:a16="http://schemas.microsoft.com/office/drawing/2014/main" id="{C3FCFE26-F102-4761-A85D-63C78B01D6C7}"/>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60" name="Google Shape;60;p27">
            <a:extLst>
              <a:ext uri="{FF2B5EF4-FFF2-40B4-BE49-F238E27FC236}">
                <a16:creationId xmlns:a16="http://schemas.microsoft.com/office/drawing/2014/main" id="{3071DD3D-05C8-4BE3-8A0D-522343B5AA69}"/>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şlıklı Resim" type="picTx">
  <p:cSld name="PICTURE_WITH_CAPTION_TEXT">
    <p:spTree>
      <p:nvGrpSpPr>
        <p:cNvPr id="1" name=""/>
        <p:cNvGrpSpPr/>
        <p:nvPr/>
      </p:nvGrpSpPr>
      <p:grpSpPr>
        <a:xfrm>
          <a:off x="0" y="0"/>
          <a:ext cx="0" cy="0"/>
          <a:chOff x="0" y="0"/>
          <a:chExt cx="0" cy="0"/>
        </a:xfrm>
      </p:grpSpPr>
      <p:sp>
        <p:nvSpPr>
          <p:cNvPr id="62" name="Google Shape;62;p28">
            <a:extLst>
              <a:ext uri="{FF2B5EF4-FFF2-40B4-BE49-F238E27FC236}">
                <a16:creationId xmlns:a16="http://schemas.microsoft.com/office/drawing/2014/main" id="{83F30EF1-19FA-43B9-ACD9-7B48B9BE6B76}"/>
              </a:ext>
            </a:extLst>
          </p:cNvPr>
          <p:cNvSpPr>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ormAutofit/>
          </a:bodyPr>
          <a:lstStyle>
            <a:lvl1pPr algn="l">
              <a:lnSpc>
                <a:spcPct val="90000"/>
              </a:lnSpc>
              <a:spcBef>
                <a:spcPts val="0"/>
              </a:spcBef>
              <a:spcAft>
                <a:spcPts val="0"/>
              </a:spcAft>
              <a:buClr>
                <a:schemeClr val="dk1"/>
              </a:buClr>
              <a:buSzPts val="3200"/>
              <a:buFont typeface="Calibri"/>
              <a:buNone/>
              <a:defRPr sz="3200"/>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a:endParaRPr/>
          </a:p>
        </p:txBody>
      </p:sp>
      <p:sp>
        <p:nvSpPr>
          <p:cNvPr id="63" name="Google Shape;63;p28">
            <a:extLst>
              <a:ext uri="{FF2B5EF4-FFF2-40B4-BE49-F238E27FC236}">
                <a16:creationId xmlns:a16="http://schemas.microsoft.com/office/drawing/2014/main" id="{72610906-4EE7-45AA-BC90-676A2C0E8D26}"/>
              </a:ext>
            </a:extLst>
          </p:cNvPr>
          <p:cNvSpPr>
            <a:spLocks noGrp="1"/>
          </p:cNvSpPr>
          <p:nvPr>
            <p:ph type="pic" idx="2"/>
          </p:nvPr>
        </p:nvSpPr>
        <p:spPr>
          <a:xfrm>
            <a:off x="5183188" y="987425"/>
            <a:ext cx="6172200" cy="4873625"/>
          </a:xfrm>
          <a:prstGeom prst="rect">
            <a:avLst/>
          </a:prstGeom>
          <a:noFill/>
          <a:ln>
            <a:noFill/>
          </a:ln>
        </p:spPr>
      </p:sp>
      <p:sp>
        <p:nvSpPr>
          <p:cNvPr id="64" name="Google Shape;64;p28">
            <a:extLst>
              <a:ext uri="{FF2B5EF4-FFF2-40B4-BE49-F238E27FC236}">
                <a16:creationId xmlns:a16="http://schemas.microsoft.com/office/drawing/2014/main" id="{AE12D93A-FE4D-4390-81BA-597698919887}"/>
              </a:ext>
            </a:extLst>
          </p:cNvPr>
          <p:cNvSpPr>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ormAutofit/>
          </a:bodyPr>
          <a:lstStyle>
            <a:lvl1pPr marL="457200" indent="-228600" algn="l">
              <a:lnSpc>
                <a:spcPct val="90000"/>
              </a:lnSpc>
              <a:spcBef>
                <a:spcPts val="1000"/>
              </a:spcBef>
              <a:spcAft>
                <a:spcPts val="0"/>
              </a:spcAft>
              <a:buClr>
                <a:schemeClr val="dk1"/>
              </a:buClr>
              <a:buSzPts val="1600"/>
              <a:buNone/>
              <a:defRPr sz="1600"/>
            </a:lvl1pPr>
            <a:lvl2pPr marL="914400" indent="-228600" algn="l">
              <a:lnSpc>
                <a:spcPct val="90000"/>
              </a:lnSpc>
              <a:spcBef>
                <a:spcPts val="500"/>
              </a:spcBef>
              <a:spcAft>
                <a:spcPts val="0"/>
              </a:spcAft>
              <a:buClr>
                <a:schemeClr val="dk1"/>
              </a:buClr>
              <a:buSzPts val="1400"/>
              <a:buNone/>
              <a:defRPr sz="1400"/>
            </a:lvl2pPr>
            <a:lvl3pPr marL="1371600" indent="-228600" algn="l">
              <a:lnSpc>
                <a:spcPct val="90000"/>
              </a:lnSpc>
              <a:spcBef>
                <a:spcPts val="500"/>
              </a:spcBef>
              <a:spcAft>
                <a:spcPts val="0"/>
              </a:spcAft>
              <a:buClr>
                <a:schemeClr val="dk1"/>
              </a:buClr>
              <a:buSzPts val="1200"/>
              <a:buNone/>
              <a:defRPr sz="1200"/>
            </a:lvl3pPr>
            <a:lvl4pPr marL="1828800" indent="-228600" algn="l">
              <a:lnSpc>
                <a:spcPct val="90000"/>
              </a:lnSpc>
              <a:spcBef>
                <a:spcPts val="500"/>
              </a:spcBef>
              <a:spcAft>
                <a:spcPts val="0"/>
              </a:spcAft>
              <a:buClr>
                <a:schemeClr val="dk1"/>
              </a:buClr>
              <a:buSzPts val="1000"/>
              <a:buNone/>
              <a:defRPr sz="1000"/>
            </a:lvl4pPr>
            <a:lvl5pPr marL="2286000" indent="-228600" algn="l">
              <a:lnSpc>
                <a:spcPct val="90000"/>
              </a:lnSpc>
              <a:spcBef>
                <a:spcPts val="500"/>
              </a:spcBef>
              <a:spcAft>
                <a:spcPts val="0"/>
              </a:spcAft>
              <a:buClr>
                <a:schemeClr val="dk1"/>
              </a:buClr>
              <a:buSzPts val="1000"/>
              <a:buNone/>
              <a:defRPr sz="1000"/>
            </a:lvl5pPr>
            <a:lvl6pPr marL="2743200" indent="-228600" algn="l">
              <a:lnSpc>
                <a:spcPct val="90000"/>
              </a:lnSpc>
              <a:spcBef>
                <a:spcPts val="500"/>
              </a:spcBef>
              <a:spcAft>
                <a:spcPts val="0"/>
              </a:spcAft>
              <a:buClr>
                <a:schemeClr val="dk1"/>
              </a:buClr>
              <a:buSzPts val="1000"/>
              <a:buNone/>
              <a:defRPr sz="1000"/>
            </a:lvl6pPr>
            <a:lvl7pPr marL="3200400" indent="-228600" algn="l">
              <a:lnSpc>
                <a:spcPct val="90000"/>
              </a:lnSpc>
              <a:spcBef>
                <a:spcPts val="500"/>
              </a:spcBef>
              <a:spcAft>
                <a:spcPts val="0"/>
              </a:spcAft>
              <a:buClr>
                <a:schemeClr val="dk1"/>
              </a:buClr>
              <a:buSzPts val="1000"/>
              <a:buNone/>
              <a:defRPr sz="1000"/>
            </a:lvl7pPr>
            <a:lvl8pPr marL="3657600" indent="-228600" algn="l">
              <a:lnSpc>
                <a:spcPct val="90000"/>
              </a:lnSpc>
              <a:spcBef>
                <a:spcPts val="500"/>
              </a:spcBef>
              <a:spcAft>
                <a:spcPts val="0"/>
              </a:spcAft>
              <a:buClr>
                <a:schemeClr val="dk1"/>
              </a:buClr>
              <a:buSzPts val="1000"/>
              <a:buNone/>
              <a:defRPr sz="1000"/>
            </a:lvl8pPr>
            <a:lvl9pPr marL="4114800" indent="-228600" algn="l">
              <a:lnSpc>
                <a:spcPct val="90000"/>
              </a:lnSpc>
              <a:spcBef>
                <a:spcPts val="500"/>
              </a:spcBef>
              <a:spcAft>
                <a:spcPts val="0"/>
              </a:spcAft>
              <a:buClr>
                <a:schemeClr val="dk1"/>
              </a:buClr>
              <a:buSzPts val="1000"/>
              <a:buNone/>
              <a:defRPr sz="1000"/>
            </a:lvl9pPr>
          </a:lstStyle>
          <a:p>
            <a:endParaRPr/>
          </a:p>
        </p:txBody>
      </p:sp>
      <p:sp>
        <p:nvSpPr>
          <p:cNvPr id="65" name="Google Shape;65;p28">
            <a:extLst>
              <a:ext uri="{FF2B5EF4-FFF2-40B4-BE49-F238E27FC236}">
                <a16:creationId xmlns:a16="http://schemas.microsoft.com/office/drawing/2014/main" id="{877991FF-D4E5-432F-92AC-AE87DFECCCC0}"/>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66" name="Google Shape;66;p28">
            <a:extLst>
              <a:ext uri="{FF2B5EF4-FFF2-40B4-BE49-F238E27FC236}">
                <a16:creationId xmlns:a16="http://schemas.microsoft.com/office/drawing/2014/main" id="{ED700A11-0B62-4792-9392-B5FA6A4ACDE6}"/>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67" name="Google Shape;67;p28">
            <a:extLst>
              <a:ext uri="{FF2B5EF4-FFF2-40B4-BE49-F238E27FC236}">
                <a16:creationId xmlns:a16="http://schemas.microsoft.com/office/drawing/2014/main" id="{4E32646B-12F4-4831-9C5B-B7FBAB35817A}"/>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şlık ve Dikey Metin" type="vertTx">
  <p:cSld name="VERTICAL_TEXT">
    <p:spTree>
      <p:nvGrpSpPr>
        <p:cNvPr id="1" name=""/>
        <p:cNvGrpSpPr/>
        <p:nvPr/>
      </p:nvGrpSpPr>
      <p:grpSpPr>
        <a:xfrm>
          <a:off x="0" y="0"/>
          <a:ext cx="0" cy="0"/>
          <a:chOff x="0" y="0"/>
          <a:chExt cx="0" cy="0"/>
        </a:xfrm>
      </p:grpSpPr>
      <p:sp>
        <p:nvSpPr>
          <p:cNvPr id="69" name="Google Shape;69;p29">
            <a:extLst>
              <a:ext uri="{FF2B5EF4-FFF2-40B4-BE49-F238E27FC236}">
                <a16:creationId xmlns:a16="http://schemas.microsoft.com/office/drawing/2014/main" id="{2DEBB892-AEC4-4E9F-9EDD-7BB6EA27C63A}"/>
              </a:ext>
            </a:extLst>
          </p:cNvPr>
          <p:cNvSpPr>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ormAutofit/>
          </a:bodyPr>
          <a:lstStyle>
            <a:lvl1pPr algn="l">
              <a:lnSpc>
                <a:spcPct val="90000"/>
              </a:lnSpc>
              <a:spcBef>
                <a:spcPts val="0"/>
              </a:spcBef>
              <a:spcAft>
                <a:spcPts val="0"/>
              </a:spcAft>
              <a:buClr>
                <a:schemeClr val="dk1"/>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a:endParaRPr/>
          </a:p>
        </p:txBody>
      </p:sp>
      <p:sp>
        <p:nvSpPr>
          <p:cNvPr id="70" name="Google Shape;70;p29">
            <a:extLst>
              <a:ext uri="{FF2B5EF4-FFF2-40B4-BE49-F238E27FC236}">
                <a16:creationId xmlns:a16="http://schemas.microsoft.com/office/drawing/2014/main" id="{2E77B921-DDB5-421A-8563-47F717184BEF}"/>
              </a:ext>
            </a:extLst>
          </p:cNvPr>
          <p:cNvSpPr>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ormAutofit/>
          </a:bodyPr>
          <a:lstStyle>
            <a:lvl1pPr marL="457200" indent="-342900" algn="l">
              <a:lnSpc>
                <a:spcPct val="90000"/>
              </a:lnSpc>
              <a:spcBef>
                <a:spcPts val="1000"/>
              </a:spcBef>
              <a:spcAft>
                <a:spcPts val="0"/>
              </a:spcAft>
              <a:buClr>
                <a:schemeClr val="dk1"/>
              </a:buClr>
              <a:buSzPts val="1800"/>
              <a:buChar char="•"/>
              <a:defRPr/>
            </a:lvl1pPr>
            <a:lvl2pPr marL="914400" indent="-342900" algn="l">
              <a:lnSpc>
                <a:spcPct val="90000"/>
              </a:lnSpc>
              <a:spcBef>
                <a:spcPts val="500"/>
              </a:spcBef>
              <a:spcAft>
                <a:spcPts val="0"/>
              </a:spcAft>
              <a:buClr>
                <a:schemeClr val="dk1"/>
              </a:buClr>
              <a:buSzPts val="1800"/>
              <a:buChar char="•"/>
              <a:defRPr/>
            </a:lvl2pPr>
            <a:lvl3pPr marL="1371600" indent="-342900" algn="l">
              <a:lnSpc>
                <a:spcPct val="90000"/>
              </a:lnSpc>
              <a:spcBef>
                <a:spcPts val="500"/>
              </a:spcBef>
              <a:spcAft>
                <a:spcPts val="0"/>
              </a:spcAft>
              <a:buClr>
                <a:schemeClr val="dk1"/>
              </a:buClr>
              <a:buSzPts val="1800"/>
              <a:buChar char="•"/>
              <a:defRPr/>
            </a:lvl3pPr>
            <a:lvl4pPr marL="1828800" indent="-342900" algn="l">
              <a:lnSpc>
                <a:spcPct val="90000"/>
              </a:lnSpc>
              <a:spcBef>
                <a:spcPts val="500"/>
              </a:spcBef>
              <a:spcAft>
                <a:spcPts val="0"/>
              </a:spcAft>
              <a:buClr>
                <a:schemeClr val="dk1"/>
              </a:buClr>
              <a:buSzPts val="1800"/>
              <a:buChar char="•"/>
              <a:defRPr/>
            </a:lvl4pPr>
            <a:lvl5pPr marL="2286000" indent="-342900" algn="l">
              <a:lnSpc>
                <a:spcPct val="90000"/>
              </a:lnSpc>
              <a:spcBef>
                <a:spcPts val="500"/>
              </a:spcBef>
              <a:spcAft>
                <a:spcPts val="0"/>
              </a:spcAft>
              <a:buClr>
                <a:schemeClr val="dk1"/>
              </a:buClr>
              <a:buSzPts val="1800"/>
              <a:buChar char="•"/>
              <a:defRPr/>
            </a:lvl5pPr>
            <a:lvl6pPr marL="2743200" indent="-342900" algn="l">
              <a:lnSpc>
                <a:spcPct val="90000"/>
              </a:lnSpc>
              <a:spcBef>
                <a:spcPts val="500"/>
              </a:spcBef>
              <a:spcAft>
                <a:spcPts val="0"/>
              </a:spcAft>
              <a:buClr>
                <a:schemeClr val="dk1"/>
              </a:buClr>
              <a:buSzPts val="1800"/>
              <a:buChar char="•"/>
              <a:defRPr/>
            </a:lvl6pPr>
            <a:lvl7pPr marL="3200400" indent="-342900" algn="l">
              <a:lnSpc>
                <a:spcPct val="90000"/>
              </a:lnSpc>
              <a:spcBef>
                <a:spcPts val="500"/>
              </a:spcBef>
              <a:spcAft>
                <a:spcPts val="0"/>
              </a:spcAft>
              <a:buClr>
                <a:schemeClr val="dk1"/>
              </a:buClr>
              <a:buSzPts val="1800"/>
              <a:buChar char="•"/>
              <a:defRPr/>
            </a:lvl7pPr>
            <a:lvl8pPr marL="3657600" indent="-342900" algn="l">
              <a:lnSpc>
                <a:spcPct val="90000"/>
              </a:lnSpc>
              <a:spcBef>
                <a:spcPts val="500"/>
              </a:spcBef>
              <a:spcAft>
                <a:spcPts val="0"/>
              </a:spcAft>
              <a:buClr>
                <a:schemeClr val="dk1"/>
              </a:buClr>
              <a:buSzPts val="1800"/>
              <a:buChar char="•"/>
              <a:defRPr/>
            </a:lvl8pPr>
            <a:lvl9pPr marL="4114800" indent="-342900" algn="l">
              <a:lnSpc>
                <a:spcPct val="90000"/>
              </a:lnSpc>
              <a:spcBef>
                <a:spcPts val="500"/>
              </a:spcBef>
              <a:spcAft>
                <a:spcPts val="0"/>
              </a:spcAft>
              <a:buClr>
                <a:schemeClr val="dk1"/>
              </a:buClr>
              <a:buSzPts val="1800"/>
              <a:buChar char="•"/>
              <a:defRPr/>
            </a:lvl9pPr>
          </a:lstStyle>
          <a:p>
            <a:endParaRPr/>
          </a:p>
        </p:txBody>
      </p:sp>
      <p:sp>
        <p:nvSpPr>
          <p:cNvPr id="71" name="Google Shape;71;p29">
            <a:extLst>
              <a:ext uri="{FF2B5EF4-FFF2-40B4-BE49-F238E27FC236}">
                <a16:creationId xmlns:a16="http://schemas.microsoft.com/office/drawing/2014/main" id="{86431279-6945-4DDE-9194-FAF3BA3BF3AA}"/>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72" name="Google Shape;72;p29">
            <a:extLst>
              <a:ext uri="{FF2B5EF4-FFF2-40B4-BE49-F238E27FC236}">
                <a16:creationId xmlns:a16="http://schemas.microsoft.com/office/drawing/2014/main" id="{8157F5E7-AF3C-411B-923B-28C0C445D4CD}"/>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73" name="Google Shape;73;p29">
            <a:extLst>
              <a:ext uri="{FF2B5EF4-FFF2-40B4-BE49-F238E27FC236}">
                <a16:creationId xmlns:a16="http://schemas.microsoft.com/office/drawing/2014/main" id="{3833FC07-9E82-4F33-8BD2-B6FB94C4ED3B}"/>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ikey Başlık ve Metin" type="vertTitleAndTx">
  <p:cSld name="VERTICAL_TITLE_AND_VERTICAL_TEXT">
    <p:spTree>
      <p:nvGrpSpPr>
        <p:cNvPr id="1" name=""/>
        <p:cNvGrpSpPr/>
        <p:nvPr/>
      </p:nvGrpSpPr>
      <p:grpSpPr>
        <a:xfrm>
          <a:off x="0" y="0"/>
          <a:ext cx="0" cy="0"/>
          <a:chOff x="0" y="0"/>
          <a:chExt cx="0" cy="0"/>
        </a:xfrm>
      </p:grpSpPr>
      <p:sp>
        <p:nvSpPr>
          <p:cNvPr id="75" name="Google Shape;75;p30">
            <a:extLst>
              <a:ext uri="{FF2B5EF4-FFF2-40B4-BE49-F238E27FC236}">
                <a16:creationId xmlns:a16="http://schemas.microsoft.com/office/drawing/2014/main" id="{DF89F9C9-7B5B-4AA7-84CD-947A7CEDD45C}"/>
              </a:ext>
            </a:extLst>
          </p:cNvPr>
          <p:cNvSpPr>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ormAutofit/>
          </a:bodyPr>
          <a:lstStyle>
            <a:lvl1pPr algn="l">
              <a:lnSpc>
                <a:spcPct val="90000"/>
              </a:lnSpc>
              <a:spcBef>
                <a:spcPts val="0"/>
              </a:spcBef>
              <a:spcAft>
                <a:spcPts val="0"/>
              </a:spcAft>
              <a:buClr>
                <a:schemeClr val="dk1"/>
              </a:buClr>
              <a:buSzPts val="1800"/>
              <a:buNon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a:endParaRPr/>
          </a:p>
        </p:txBody>
      </p:sp>
      <p:sp>
        <p:nvSpPr>
          <p:cNvPr id="76" name="Google Shape;76;p30">
            <a:extLst>
              <a:ext uri="{FF2B5EF4-FFF2-40B4-BE49-F238E27FC236}">
                <a16:creationId xmlns:a16="http://schemas.microsoft.com/office/drawing/2014/main" id="{A29BD416-DD83-4198-B1F3-DC2705A7A5BD}"/>
              </a:ext>
            </a:extLst>
          </p:cNvPr>
          <p:cNvSpPr>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ormAutofit/>
          </a:bodyPr>
          <a:lstStyle>
            <a:lvl1pPr marL="457200" indent="-342900" algn="l">
              <a:lnSpc>
                <a:spcPct val="90000"/>
              </a:lnSpc>
              <a:spcBef>
                <a:spcPts val="1000"/>
              </a:spcBef>
              <a:spcAft>
                <a:spcPts val="0"/>
              </a:spcAft>
              <a:buClr>
                <a:schemeClr val="dk1"/>
              </a:buClr>
              <a:buSzPts val="1800"/>
              <a:buChar char="•"/>
              <a:defRPr/>
            </a:lvl1pPr>
            <a:lvl2pPr marL="914400" indent="-342900" algn="l">
              <a:lnSpc>
                <a:spcPct val="90000"/>
              </a:lnSpc>
              <a:spcBef>
                <a:spcPts val="500"/>
              </a:spcBef>
              <a:spcAft>
                <a:spcPts val="0"/>
              </a:spcAft>
              <a:buClr>
                <a:schemeClr val="dk1"/>
              </a:buClr>
              <a:buSzPts val="1800"/>
              <a:buChar char="•"/>
              <a:defRPr/>
            </a:lvl2pPr>
            <a:lvl3pPr marL="1371600" indent="-342900" algn="l">
              <a:lnSpc>
                <a:spcPct val="90000"/>
              </a:lnSpc>
              <a:spcBef>
                <a:spcPts val="500"/>
              </a:spcBef>
              <a:spcAft>
                <a:spcPts val="0"/>
              </a:spcAft>
              <a:buClr>
                <a:schemeClr val="dk1"/>
              </a:buClr>
              <a:buSzPts val="1800"/>
              <a:buChar char="•"/>
              <a:defRPr/>
            </a:lvl3pPr>
            <a:lvl4pPr marL="1828800" indent="-342900" algn="l">
              <a:lnSpc>
                <a:spcPct val="90000"/>
              </a:lnSpc>
              <a:spcBef>
                <a:spcPts val="500"/>
              </a:spcBef>
              <a:spcAft>
                <a:spcPts val="0"/>
              </a:spcAft>
              <a:buClr>
                <a:schemeClr val="dk1"/>
              </a:buClr>
              <a:buSzPts val="1800"/>
              <a:buChar char="•"/>
              <a:defRPr/>
            </a:lvl4pPr>
            <a:lvl5pPr marL="2286000" indent="-342900" algn="l">
              <a:lnSpc>
                <a:spcPct val="90000"/>
              </a:lnSpc>
              <a:spcBef>
                <a:spcPts val="500"/>
              </a:spcBef>
              <a:spcAft>
                <a:spcPts val="0"/>
              </a:spcAft>
              <a:buClr>
                <a:schemeClr val="dk1"/>
              </a:buClr>
              <a:buSzPts val="1800"/>
              <a:buChar char="•"/>
              <a:defRPr/>
            </a:lvl5pPr>
            <a:lvl6pPr marL="2743200" indent="-342900" algn="l">
              <a:lnSpc>
                <a:spcPct val="90000"/>
              </a:lnSpc>
              <a:spcBef>
                <a:spcPts val="500"/>
              </a:spcBef>
              <a:spcAft>
                <a:spcPts val="0"/>
              </a:spcAft>
              <a:buClr>
                <a:schemeClr val="dk1"/>
              </a:buClr>
              <a:buSzPts val="1800"/>
              <a:buChar char="•"/>
              <a:defRPr/>
            </a:lvl6pPr>
            <a:lvl7pPr marL="3200400" indent="-342900" algn="l">
              <a:lnSpc>
                <a:spcPct val="90000"/>
              </a:lnSpc>
              <a:spcBef>
                <a:spcPts val="500"/>
              </a:spcBef>
              <a:spcAft>
                <a:spcPts val="0"/>
              </a:spcAft>
              <a:buClr>
                <a:schemeClr val="dk1"/>
              </a:buClr>
              <a:buSzPts val="1800"/>
              <a:buChar char="•"/>
              <a:defRPr/>
            </a:lvl7pPr>
            <a:lvl8pPr marL="3657600" indent="-342900" algn="l">
              <a:lnSpc>
                <a:spcPct val="90000"/>
              </a:lnSpc>
              <a:spcBef>
                <a:spcPts val="500"/>
              </a:spcBef>
              <a:spcAft>
                <a:spcPts val="0"/>
              </a:spcAft>
              <a:buClr>
                <a:schemeClr val="dk1"/>
              </a:buClr>
              <a:buSzPts val="1800"/>
              <a:buChar char="•"/>
              <a:defRPr/>
            </a:lvl8pPr>
            <a:lvl9pPr marL="4114800" indent="-342900" algn="l">
              <a:lnSpc>
                <a:spcPct val="90000"/>
              </a:lnSpc>
              <a:spcBef>
                <a:spcPts val="500"/>
              </a:spcBef>
              <a:spcAft>
                <a:spcPts val="0"/>
              </a:spcAft>
              <a:buClr>
                <a:schemeClr val="dk1"/>
              </a:buClr>
              <a:buSzPts val="1800"/>
              <a:buChar char="•"/>
              <a:defRPr/>
            </a:lvl9pPr>
          </a:lstStyle>
          <a:p>
            <a:endParaRPr/>
          </a:p>
        </p:txBody>
      </p:sp>
      <p:sp>
        <p:nvSpPr>
          <p:cNvPr id="77" name="Google Shape;77;p30">
            <a:extLst>
              <a:ext uri="{FF2B5EF4-FFF2-40B4-BE49-F238E27FC236}">
                <a16:creationId xmlns:a16="http://schemas.microsoft.com/office/drawing/2014/main" id="{5176DEDF-120A-4904-A036-733AD527481A}"/>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algn="l">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78" name="Google Shape;78;p30">
            <a:extLst>
              <a:ext uri="{FF2B5EF4-FFF2-40B4-BE49-F238E27FC236}">
                <a16:creationId xmlns:a16="http://schemas.microsoft.com/office/drawing/2014/main" id="{6043030D-F58D-48CD-8BCB-35EB05A8902A}"/>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algn="ctr">
              <a:spcBef>
                <a:spcPts val="0"/>
              </a:spcBef>
              <a:spcAft>
                <a:spcPts val="0"/>
              </a:spcAft>
              <a:buSzPts val="1400"/>
              <a:buNone/>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a:endParaRPr/>
          </a:p>
        </p:txBody>
      </p:sp>
      <p:sp>
        <p:nvSpPr>
          <p:cNvPr id="79" name="Google Shape;79;p30">
            <a:extLst>
              <a:ext uri="{FF2B5EF4-FFF2-40B4-BE49-F238E27FC236}">
                <a16:creationId xmlns:a16="http://schemas.microsoft.com/office/drawing/2014/main" id="{5B138F44-D483-415A-BCD3-65DB0E3E5F62}"/>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indent="0" algn="r">
              <a:spcBef>
                <a:spcPts val="0"/>
              </a:spcBef>
              <a:buNone/>
              <a:defRPr/>
            </a:lvl1pPr>
            <a:lvl2pPr marL="0" indent="0" algn="r">
              <a:spcBef>
                <a:spcPts val="0"/>
              </a:spcBef>
              <a:buNone/>
              <a:defRPr/>
            </a:lvl2pPr>
            <a:lvl3pPr marL="0" indent="0" algn="r">
              <a:spcBef>
                <a:spcPts val="0"/>
              </a:spcBef>
              <a:buNone/>
              <a:defRPr/>
            </a:lvl3pPr>
            <a:lvl4pPr marL="0" indent="0" algn="r">
              <a:spcBef>
                <a:spcPts val="0"/>
              </a:spcBef>
              <a:buNone/>
              <a:defRPr/>
            </a:lvl4pPr>
            <a:lvl5pPr marL="0" indent="0" algn="r">
              <a:spcBef>
                <a:spcPts val="0"/>
              </a:spcBef>
              <a:buNone/>
              <a:defRPr/>
            </a:lvl5pPr>
            <a:lvl6pPr marL="0" indent="0" algn="r">
              <a:spcBef>
                <a:spcPts val="0"/>
              </a:spcBef>
              <a:buNone/>
              <a:defRPr/>
            </a:lvl6pPr>
            <a:lvl7pPr marL="0" indent="0" algn="r">
              <a:spcBef>
                <a:spcPts val="0"/>
              </a:spcBef>
              <a:buNone/>
              <a:defRPr/>
            </a:lvl7pPr>
            <a:lvl8pPr marL="0" indent="0" algn="r">
              <a:spcBef>
                <a:spcPts val="0"/>
              </a:spcBef>
              <a:buNone/>
              <a:defRPr/>
            </a:lvl8pPr>
            <a:lvl9pPr marL="0" indent="0" algn="r">
              <a:spcBef>
                <a:spcPts val="0"/>
              </a:spcBef>
              <a:buNone/>
              <a:defRPr/>
            </a:lvl9pPr>
          </a:lstStyle>
          <a:p>
            <a:pPr marL="0" lvl="0" indent="0" algn="r">
              <a:spcBef>
                <a:spcPts val="0"/>
              </a:spcBef>
              <a:spcAft>
                <a:spcPts val="0"/>
              </a:spcAft>
              <a:buNone/>
            </a:pPr>
            <a:fld id="{00000000-1234-1234-1234-123412341234}"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6000">
              <a:srgbClr val="FFFFFF"/>
            </a:gs>
            <a:gs pos="100000">
              <a:srgbClr val="BBD6EE"/>
            </a:gs>
          </a:gsLst>
          <a:lin ang="2700000" scaled="0"/>
        </a:gradFill>
        <a:effectLst/>
      </p:bgPr>
    </p:bg>
    <p:spTree>
      <p:nvGrpSpPr>
        <p:cNvPr id="1" name=""/>
        <p:cNvGrpSpPr/>
        <p:nvPr/>
      </p:nvGrpSpPr>
      <p:grpSpPr>
        <a:xfrm>
          <a:off x="0" y="0"/>
          <a:ext cx="0" cy="0"/>
          <a:chOff x="0" y="0"/>
          <a:chExt cx="0" cy="0"/>
        </a:xfrm>
      </p:grpSpPr>
      <p:sp>
        <p:nvSpPr>
          <p:cNvPr id="6" name="Google Shape;6;p19">
            <a:extLst>
              <a:ext uri="{FF2B5EF4-FFF2-40B4-BE49-F238E27FC236}">
                <a16:creationId xmlns:a16="http://schemas.microsoft.com/office/drawing/2014/main" id="{E00D188C-CCB0-42DB-8620-68E56FF905F4}"/>
              </a:ext>
            </a:extLst>
          </p:cNvPr>
          <p:cNvSpPr>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ormAutofit/>
          </a:bodyPr>
          <a:lstStyle>
            <a:lvl1pPr marR="0" algn="l">
              <a:lnSpc>
                <a:spcPct val="90000"/>
              </a:lnSpc>
              <a:spcBef>
                <a:spcPts val="0"/>
              </a:spcBef>
              <a:spcAft>
                <a:spcPts val="0"/>
              </a:spcAft>
              <a:buClr>
                <a:schemeClr val="dk1"/>
              </a:buClr>
              <a:buSzPts val="4400"/>
              <a:buFont typeface="Calibri"/>
              <a:buNone/>
              <a:defRPr sz="4400" b="0" i="0" u="none" cap="none">
                <a:solidFill>
                  <a:schemeClr val="dk1"/>
                </a:solidFill>
                <a:latin typeface="Calibri"/>
                <a:ea typeface="Calibri"/>
                <a:cs typeface="Calibri"/>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a:endParaRPr/>
          </a:p>
        </p:txBody>
      </p:sp>
      <p:sp>
        <p:nvSpPr>
          <p:cNvPr id="7" name="Google Shape;7;p19">
            <a:extLst>
              <a:ext uri="{FF2B5EF4-FFF2-40B4-BE49-F238E27FC236}">
                <a16:creationId xmlns:a16="http://schemas.microsoft.com/office/drawing/2014/main" id="{62AB1B5E-567B-4478-A7FB-1C8BD2FE66AE}"/>
              </a:ext>
            </a:extLst>
          </p:cNvPr>
          <p:cNvSpPr>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ormAutofit/>
          </a:bodyPr>
          <a:lstStyle>
            <a:lvl1pPr marL="457200" marR="0" indent="-406400" algn="l">
              <a:lnSpc>
                <a:spcPct val="90000"/>
              </a:lnSpc>
              <a:spcBef>
                <a:spcPts val="1000"/>
              </a:spcBef>
              <a:spcAft>
                <a:spcPts val="0"/>
              </a:spcAft>
              <a:buClr>
                <a:schemeClr val="dk1"/>
              </a:buClr>
              <a:buSzPts val="2800"/>
              <a:buFont typeface="Arial"/>
              <a:buChar char="•"/>
              <a:defRPr sz="2800" b="0" i="0" u="none" cap="none">
                <a:solidFill>
                  <a:schemeClr val="dk1"/>
                </a:solidFill>
                <a:latin typeface="Calibri"/>
                <a:ea typeface="Calibri"/>
                <a:cs typeface="Calibri"/>
              </a:defRPr>
            </a:lvl1pPr>
            <a:lvl2pPr marL="914400" marR="0" indent="-381000" algn="l">
              <a:lnSpc>
                <a:spcPct val="90000"/>
              </a:lnSpc>
              <a:spcBef>
                <a:spcPts val="500"/>
              </a:spcBef>
              <a:spcAft>
                <a:spcPts val="0"/>
              </a:spcAft>
              <a:buClr>
                <a:schemeClr val="dk1"/>
              </a:buClr>
              <a:buSzPts val="2400"/>
              <a:buFont typeface="Arial"/>
              <a:buChar char="•"/>
              <a:defRPr sz="2400" b="0" i="0" u="none" cap="none">
                <a:solidFill>
                  <a:schemeClr val="dk1"/>
                </a:solidFill>
                <a:latin typeface="Calibri"/>
                <a:ea typeface="Calibri"/>
                <a:cs typeface="Calibri"/>
              </a:defRPr>
            </a:lvl2pPr>
            <a:lvl3pPr marL="1371600" marR="0" indent="-355600" algn="l">
              <a:lnSpc>
                <a:spcPct val="90000"/>
              </a:lnSpc>
              <a:spcBef>
                <a:spcPts val="500"/>
              </a:spcBef>
              <a:spcAft>
                <a:spcPts val="0"/>
              </a:spcAft>
              <a:buClr>
                <a:schemeClr val="dk1"/>
              </a:buClr>
              <a:buSzPts val="2000"/>
              <a:buFont typeface="Arial"/>
              <a:buChar char="•"/>
              <a:defRPr sz="2000" b="0" i="0" u="none" cap="none">
                <a:solidFill>
                  <a:schemeClr val="dk1"/>
                </a:solidFill>
                <a:latin typeface="Calibri"/>
                <a:ea typeface="Calibri"/>
                <a:cs typeface="Calibri"/>
              </a:defRPr>
            </a:lvl3pPr>
            <a:lvl4pPr marL="18288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4pPr>
            <a:lvl5pPr marL="22860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5pPr>
            <a:lvl6pPr marL="27432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6pPr>
            <a:lvl7pPr marL="32004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7pPr>
            <a:lvl8pPr marL="36576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8pPr>
            <a:lvl9pPr marL="4114800" marR="0" indent="-342900" algn="l">
              <a:lnSpc>
                <a:spcPct val="90000"/>
              </a:lnSpc>
              <a:spcBef>
                <a:spcPts val="500"/>
              </a:spcBef>
              <a:spcAft>
                <a:spcPts val="0"/>
              </a:spcAft>
              <a:buClr>
                <a:schemeClr val="dk1"/>
              </a:buClr>
              <a:buSzPts val="1800"/>
              <a:buFont typeface="Arial"/>
              <a:buChar char="•"/>
              <a:defRPr sz="1800" b="0" i="0" u="none" cap="none">
                <a:solidFill>
                  <a:schemeClr val="dk1"/>
                </a:solidFill>
                <a:latin typeface="Calibri"/>
                <a:ea typeface="Calibri"/>
                <a:cs typeface="Calibri"/>
              </a:defRPr>
            </a:lvl9pPr>
          </a:lstStyle>
          <a:p>
            <a:endParaRPr/>
          </a:p>
        </p:txBody>
      </p:sp>
      <p:sp>
        <p:nvSpPr>
          <p:cNvPr id="8" name="Google Shape;8;p19">
            <a:extLst>
              <a:ext uri="{FF2B5EF4-FFF2-40B4-BE49-F238E27FC236}">
                <a16:creationId xmlns:a16="http://schemas.microsoft.com/office/drawing/2014/main" id="{222520DA-EBA3-4610-BAA7-57F127512941}"/>
              </a:ext>
            </a:extLst>
          </p:cNvPr>
          <p:cNvSpPr>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oAutofit/>
          </a:bodyPr>
          <a:lstStyle>
            <a:lvl1pPr marR="0" algn="l">
              <a:spcBef>
                <a:spcPts val="0"/>
              </a:spcBef>
              <a:spcAft>
                <a:spcPts val="0"/>
              </a:spcAft>
              <a:buSzPts val="1400"/>
              <a:buNone/>
              <a:defRPr sz="1200" b="0" i="0" u="none" cap="none">
                <a:solidFill>
                  <a:srgbClr val="888888"/>
                </a:solidFill>
                <a:latin typeface="Calibri"/>
                <a:ea typeface="Calibri"/>
                <a:cs typeface="Calibri"/>
              </a:defRPr>
            </a:lvl1pPr>
            <a:lvl2pPr marR="0" algn="l">
              <a:spcBef>
                <a:spcPts val="0"/>
              </a:spcBef>
              <a:spcAft>
                <a:spcPts val="0"/>
              </a:spcAft>
              <a:buSzPts val="1400"/>
              <a:buNone/>
              <a:defRPr sz="1800" b="0" i="0" u="none" cap="none">
                <a:solidFill>
                  <a:schemeClr val="dk1"/>
                </a:solidFill>
                <a:latin typeface="Calibri"/>
                <a:ea typeface="Calibri"/>
                <a:cs typeface="Calibri"/>
              </a:defRPr>
            </a:lvl2pPr>
            <a:lvl3pPr marR="0" algn="l">
              <a:spcBef>
                <a:spcPts val="0"/>
              </a:spcBef>
              <a:spcAft>
                <a:spcPts val="0"/>
              </a:spcAft>
              <a:buSzPts val="1400"/>
              <a:buNone/>
              <a:defRPr sz="1800" b="0" i="0" u="none" cap="none">
                <a:solidFill>
                  <a:schemeClr val="dk1"/>
                </a:solidFill>
                <a:latin typeface="Calibri"/>
                <a:ea typeface="Calibri"/>
                <a:cs typeface="Calibri"/>
              </a:defRPr>
            </a:lvl3pPr>
            <a:lvl4pPr marR="0" algn="l">
              <a:spcBef>
                <a:spcPts val="0"/>
              </a:spcBef>
              <a:spcAft>
                <a:spcPts val="0"/>
              </a:spcAft>
              <a:buSzPts val="1400"/>
              <a:buNone/>
              <a:defRPr sz="1800" b="0" i="0" u="none" cap="none">
                <a:solidFill>
                  <a:schemeClr val="dk1"/>
                </a:solidFill>
                <a:latin typeface="Calibri"/>
                <a:ea typeface="Calibri"/>
                <a:cs typeface="Calibri"/>
              </a:defRPr>
            </a:lvl4pPr>
            <a:lvl5pPr marR="0" algn="l">
              <a:spcBef>
                <a:spcPts val="0"/>
              </a:spcBef>
              <a:spcAft>
                <a:spcPts val="0"/>
              </a:spcAft>
              <a:buSzPts val="1400"/>
              <a:buNone/>
              <a:defRPr sz="1800" b="0" i="0" u="none" cap="none">
                <a:solidFill>
                  <a:schemeClr val="dk1"/>
                </a:solidFill>
                <a:latin typeface="Calibri"/>
                <a:ea typeface="Calibri"/>
                <a:cs typeface="Calibri"/>
              </a:defRPr>
            </a:lvl5pPr>
            <a:lvl6pPr marR="0" algn="l">
              <a:spcBef>
                <a:spcPts val="0"/>
              </a:spcBef>
              <a:spcAft>
                <a:spcPts val="0"/>
              </a:spcAft>
              <a:buSzPts val="1400"/>
              <a:buNone/>
              <a:defRPr sz="1800" b="0" i="0" u="none" cap="none">
                <a:solidFill>
                  <a:schemeClr val="dk1"/>
                </a:solidFill>
                <a:latin typeface="Calibri"/>
                <a:ea typeface="Calibri"/>
                <a:cs typeface="Calibri"/>
              </a:defRPr>
            </a:lvl6pPr>
            <a:lvl7pPr marR="0" algn="l">
              <a:spcBef>
                <a:spcPts val="0"/>
              </a:spcBef>
              <a:spcAft>
                <a:spcPts val="0"/>
              </a:spcAft>
              <a:buSzPts val="1400"/>
              <a:buNone/>
              <a:defRPr sz="1800" b="0" i="0" u="none" cap="none">
                <a:solidFill>
                  <a:schemeClr val="dk1"/>
                </a:solidFill>
                <a:latin typeface="Calibri"/>
                <a:ea typeface="Calibri"/>
                <a:cs typeface="Calibri"/>
              </a:defRPr>
            </a:lvl7pPr>
            <a:lvl8pPr marR="0" algn="l">
              <a:spcBef>
                <a:spcPts val="0"/>
              </a:spcBef>
              <a:spcAft>
                <a:spcPts val="0"/>
              </a:spcAft>
              <a:buSzPts val="1400"/>
              <a:buNone/>
              <a:defRPr sz="1800" b="0" i="0" u="none" cap="none">
                <a:solidFill>
                  <a:schemeClr val="dk1"/>
                </a:solidFill>
                <a:latin typeface="Calibri"/>
                <a:ea typeface="Calibri"/>
                <a:cs typeface="Calibri"/>
              </a:defRPr>
            </a:lvl8pPr>
            <a:lvl9pPr marR="0" algn="l">
              <a:spcBef>
                <a:spcPts val="0"/>
              </a:spcBef>
              <a:spcAft>
                <a:spcPts val="0"/>
              </a:spcAft>
              <a:buSzPts val="1400"/>
              <a:buNone/>
              <a:defRPr sz="1800" b="0" i="0" u="none" cap="none">
                <a:solidFill>
                  <a:schemeClr val="dk1"/>
                </a:solidFill>
                <a:latin typeface="Calibri"/>
                <a:ea typeface="Calibri"/>
                <a:cs typeface="Calibri"/>
              </a:defRPr>
            </a:lvl9pPr>
          </a:lstStyle>
          <a:p>
            <a:endParaRPr/>
          </a:p>
        </p:txBody>
      </p:sp>
      <p:sp>
        <p:nvSpPr>
          <p:cNvPr id="9" name="Google Shape;9;p19">
            <a:extLst>
              <a:ext uri="{FF2B5EF4-FFF2-40B4-BE49-F238E27FC236}">
                <a16:creationId xmlns:a16="http://schemas.microsoft.com/office/drawing/2014/main" id="{7AA54569-9593-465B-AAB8-AAB749D728B0}"/>
              </a:ext>
            </a:extLst>
          </p:cNvPr>
          <p:cNvSpPr>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oAutofit/>
          </a:bodyPr>
          <a:lstStyle>
            <a:lvl1pPr marR="0" algn="ctr">
              <a:spcBef>
                <a:spcPts val="0"/>
              </a:spcBef>
              <a:spcAft>
                <a:spcPts val="0"/>
              </a:spcAft>
              <a:buSzPts val="1400"/>
              <a:buNone/>
              <a:defRPr sz="1200" b="0" i="0" u="none" cap="none">
                <a:solidFill>
                  <a:srgbClr val="888888"/>
                </a:solidFill>
                <a:latin typeface="Calibri"/>
                <a:ea typeface="Calibri"/>
                <a:cs typeface="Calibri"/>
              </a:defRPr>
            </a:lvl1pPr>
            <a:lvl2pPr marR="0" algn="l">
              <a:spcBef>
                <a:spcPts val="0"/>
              </a:spcBef>
              <a:spcAft>
                <a:spcPts val="0"/>
              </a:spcAft>
              <a:buSzPts val="1400"/>
              <a:buNone/>
              <a:defRPr sz="1800" b="0" i="0" u="none" cap="none">
                <a:solidFill>
                  <a:schemeClr val="dk1"/>
                </a:solidFill>
                <a:latin typeface="Calibri"/>
                <a:ea typeface="Calibri"/>
                <a:cs typeface="Calibri"/>
              </a:defRPr>
            </a:lvl2pPr>
            <a:lvl3pPr marR="0" algn="l">
              <a:spcBef>
                <a:spcPts val="0"/>
              </a:spcBef>
              <a:spcAft>
                <a:spcPts val="0"/>
              </a:spcAft>
              <a:buSzPts val="1400"/>
              <a:buNone/>
              <a:defRPr sz="1800" b="0" i="0" u="none" cap="none">
                <a:solidFill>
                  <a:schemeClr val="dk1"/>
                </a:solidFill>
                <a:latin typeface="Calibri"/>
                <a:ea typeface="Calibri"/>
                <a:cs typeface="Calibri"/>
              </a:defRPr>
            </a:lvl3pPr>
            <a:lvl4pPr marR="0" algn="l">
              <a:spcBef>
                <a:spcPts val="0"/>
              </a:spcBef>
              <a:spcAft>
                <a:spcPts val="0"/>
              </a:spcAft>
              <a:buSzPts val="1400"/>
              <a:buNone/>
              <a:defRPr sz="1800" b="0" i="0" u="none" cap="none">
                <a:solidFill>
                  <a:schemeClr val="dk1"/>
                </a:solidFill>
                <a:latin typeface="Calibri"/>
                <a:ea typeface="Calibri"/>
                <a:cs typeface="Calibri"/>
              </a:defRPr>
            </a:lvl4pPr>
            <a:lvl5pPr marR="0" algn="l">
              <a:spcBef>
                <a:spcPts val="0"/>
              </a:spcBef>
              <a:spcAft>
                <a:spcPts val="0"/>
              </a:spcAft>
              <a:buSzPts val="1400"/>
              <a:buNone/>
              <a:defRPr sz="1800" b="0" i="0" u="none" cap="none">
                <a:solidFill>
                  <a:schemeClr val="dk1"/>
                </a:solidFill>
                <a:latin typeface="Calibri"/>
                <a:ea typeface="Calibri"/>
                <a:cs typeface="Calibri"/>
              </a:defRPr>
            </a:lvl5pPr>
            <a:lvl6pPr marR="0" algn="l">
              <a:spcBef>
                <a:spcPts val="0"/>
              </a:spcBef>
              <a:spcAft>
                <a:spcPts val="0"/>
              </a:spcAft>
              <a:buSzPts val="1400"/>
              <a:buNone/>
              <a:defRPr sz="1800" b="0" i="0" u="none" cap="none">
                <a:solidFill>
                  <a:schemeClr val="dk1"/>
                </a:solidFill>
                <a:latin typeface="Calibri"/>
                <a:ea typeface="Calibri"/>
                <a:cs typeface="Calibri"/>
              </a:defRPr>
            </a:lvl6pPr>
            <a:lvl7pPr marR="0" algn="l">
              <a:spcBef>
                <a:spcPts val="0"/>
              </a:spcBef>
              <a:spcAft>
                <a:spcPts val="0"/>
              </a:spcAft>
              <a:buSzPts val="1400"/>
              <a:buNone/>
              <a:defRPr sz="1800" b="0" i="0" u="none" cap="none">
                <a:solidFill>
                  <a:schemeClr val="dk1"/>
                </a:solidFill>
                <a:latin typeface="Calibri"/>
                <a:ea typeface="Calibri"/>
                <a:cs typeface="Calibri"/>
              </a:defRPr>
            </a:lvl7pPr>
            <a:lvl8pPr marR="0" algn="l">
              <a:spcBef>
                <a:spcPts val="0"/>
              </a:spcBef>
              <a:spcAft>
                <a:spcPts val="0"/>
              </a:spcAft>
              <a:buSzPts val="1400"/>
              <a:buNone/>
              <a:defRPr sz="1800" b="0" i="0" u="none" cap="none">
                <a:solidFill>
                  <a:schemeClr val="dk1"/>
                </a:solidFill>
                <a:latin typeface="Calibri"/>
                <a:ea typeface="Calibri"/>
                <a:cs typeface="Calibri"/>
              </a:defRPr>
            </a:lvl8pPr>
            <a:lvl9pPr marR="0" algn="l">
              <a:spcBef>
                <a:spcPts val="0"/>
              </a:spcBef>
              <a:spcAft>
                <a:spcPts val="0"/>
              </a:spcAft>
              <a:buSzPts val="1400"/>
              <a:buNone/>
              <a:defRPr sz="1800" b="0" i="0" u="none" cap="none">
                <a:solidFill>
                  <a:schemeClr val="dk1"/>
                </a:solidFill>
                <a:latin typeface="Calibri"/>
                <a:ea typeface="Calibri"/>
                <a:cs typeface="Calibri"/>
              </a:defRPr>
            </a:lvl9pPr>
          </a:lstStyle>
          <a:p>
            <a:endParaRPr/>
          </a:p>
        </p:txBody>
      </p:sp>
      <p:sp>
        <p:nvSpPr>
          <p:cNvPr id="10" name="Google Shape;10;p19">
            <a:extLst>
              <a:ext uri="{FF2B5EF4-FFF2-40B4-BE49-F238E27FC236}">
                <a16:creationId xmlns:a16="http://schemas.microsoft.com/office/drawing/2014/main" id="{B756248C-6408-4804-A526-12A5B9EC2F7E}"/>
              </a:ext>
            </a:extLst>
          </p:cNvPr>
          <p:cNvSpPr>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oAutofit/>
          </a:bodyPr>
          <a:lstStyle>
            <a:lvl1pPr marL="0" marR="0" indent="0" algn="r">
              <a:spcBef>
                <a:spcPts val="0"/>
              </a:spcBef>
              <a:buNone/>
              <a:defRPr sz="1200" b="0" i="0" u="none" cap="none">
                <a:solidFill>
                  <a:srgbClr val="888888"/>
                </a:solidFill>
                <a:latin typeface="Calibri"/>
                <a:ea typeface="Calibri"/>
                <a:cs typeface="Calibri"/>
              </a:defRPr>
            </a:lvl1pPr>
            <a:lvl2pPr marL="0" marR="0" indent="0" algn="r">
              <a:spcBef>
                <a:spcPts val="0"/>
              </a:spcBef>
              <a:buNone/>
              <a:defRPr sz="1200" b="0" i="0" u="none" cap="none">
                <a:solidFill>
                  <a:srgbClr val="888888"/>
                </a:solidFill>
                <a:latin typeface="Calibri"/>
                <a:ea typeface="Calibri"/>
                <a:cs typeface="Calibri"/>
              </a:defRPr>
            </a:lvl2pPr>
            <a:lvl3pPr marL="0" marR="0" indent="0" algn="r">
              <a:spcBef>
                <a:spcPts val="0"/>
              </a:spcBef>
              <a:buNone/>
              <a:defRPr sz="1200" b="0" i="0" u="none" cap="none">
                <a:solidFill>
                  <a:srgbClr val="888888"/>
                </a:solidFill>
                <a:latin typeface="Calibri"/>
                <a:ea typeface="Calibri"/>
                <a:cs typeface="Calibri"/>
              </a:defRPr>
            </a:lvl3pPr>
            <a:lvl4pPr marL="0" marR="0" indent="0" algn="r">
              <a:spcBef>
                <a:spcPts val="0"/>
              </a:spcBef>
              <a:buNone/>
              <a:defRPr sz="1200" b="0" i="0" u="none" cap="none">
                <a:solidFill>
                  <a:srgbClr val="888888"/>
                </a:solidFill>
                <a:latin typeface="Calibri"/>
                <a:ea typeface="Calibri"/>
                <a:cs typeface="Calibri"/>
              </a:defRPr>
            </a:lvl4pPr>
            <a:lvl5pPr marL="0" marR="0" indent="0" algn="r">
              <a:spcBef>
                <a:spcPts val="0"/>
              </a:spcBef>
              <a:buNone/>
              <a:defRPr sz="1200" b="0" i="0" u="none" cap="none">
                <a:solidFill>
                  <a:srgbClr val="888888"/>
                </a:solidFill>
                <a:latin typeface="Calibri"/>
                <a:ea typeface="Calibri"/>
                <a:cs typeface="Calibri"/>
              </a:defRPr>
            </a:lvl5pPr>
            <a:lvl6pPr marL="0" marR="0" indent="0" algn="r">
              <a:spcBef>
                <a:spcPts val="0"/>
              </a:spcBef>
              <a:buNone/>
              <a:defRPr sz="1200" b="0" i="0" u="none" cap="none">
                <a:solidFill>
                  <a:srgbClr val="888888"/>
                </a:solidFill>
                <a:latin typeface="Calibri"/>
                <a:ea typeface="Calibri"/>
                <a:cs typeface="Calibri"/>
              </a:defRPr>
            </a:lvl6pPr>
            <a:lvl7pPr marL="0" marR="0" indent="0" algn="r">
              <a:spcBef>
                <a:spcPts val="0"/>
              </a:spcBef>
              <a:buNone/>
              <a:defRPr sz="1200" b="0" i="0" u="none" cap="none">
                <a:solidFill>
                  <a:srgbClr val="888888"/>
                </a:solidFill>
                <a:latin typeface="Calibri"/>
                <a:ea typeface="Calibri"/>
                <a:cs typeface="Calibri"/>
              </a:defRPr>
            </a:lvl7pPr>
            <a:lvl8pPr marL="0" marR="0" indent="0" algn="r">
              <a:spcBef>
                <a:spcPts val="0"/>
              </a:spcBef>
              <a:buNone/>
              <a:defRPr sz="1200" b="0" i="0" u="none" cap="none">
                <a:solidFill>
                  <a:srgbClr val="888888"/>
                </a:solidFill>
                <a:latin typeface="Calibri"/>
                <a:ea typeface="Calibri"/>
                <a:cs typeface="Calibri"/>
              </a:defRPr>
            </a:lvl8pPr>
            <a:lvl9pPr marL="0" marR="0" indent="0" algn="r">
              <a:spcBef>
                <a:spcPts val="0"/>
              </a:spcBef>
              <a:buNone/>
              <a:defRPr sz="1200" b="0" i="0" u="none" cap="none">
                <a:solidFill>
                  <a:srgbClr val="888888"/>
                </a:solidFill>
                <a:latin typeface="Calibri"/>
                <a:ea typeface="Calibri"/>
                <a:cs typeface="Calibri"/>
              </a:defRPr>
            </a:lvl9pPr>
          </a:lstStyle>
          <a:p>
            <a:pPr marL="0" lvl="0" indent="0" algn="r">
              <a:spcBef>
                <a:spcPts val="0"/>
              </a:spcBef>
              <a:spcAft>
                <a:spcPts val="0"/>
              </a:spcAft>
              <a:buNone/>
            </a:pPr>
            <a:fld id="{00000000-1234-1234-1234-123412341234}" type="slidenum">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6.png"/><Relationship Id="rId7"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6.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4.png"/><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hyperlink" Target="https://uludag.edu.tr/dosyalar/uluslar/Foto%C4%9Fraflar/mezunlarimiz_pdf.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6.png"/><Relationship Id="rId7"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png"/><Relationship Id="rId10" Type="http://schemas.openxmlformats.org/officeDocument/2006/relationships/image" Target="../media/image43.jpeg"/><Relationship Id="rId4" Type="http://schemas.openxmlformats.org/officeDocument/2006/relationships/image" Target="../media/image4.png"/><Relationship Id="rId9" Type="http://schemas.openxmlformats.org/officeDocument/2006/relationships/image" Target="../media/image4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91" name="Google Shape;84;p1"/>
          <p:cNvPicPr>
            <a:picLocks noChangeAspect="1"/>
          </p:cNvPicPr>
          <p:nvPr/>
        </p:nvPicPr>
        <p:blipFill rotWithShape="1">
          <a:blip r:embed="rId3">
            <a:alphaModFix/>
          </a:blip>
          <a:srcRect/>
          <a:stretch/>
        </p:blipFill>
        <p:spPr>
          <a:xfrm>
            <a:off x="762000" y="304800"/>
            <a:ext cx="10668000" cy="4286250"/>
          </a:xfrm>
          <a:prstGeom prst="rect">
            <a:avLst/>
          </a:prstGeom>
          <a:ln>
            <a:noFill/>
          </a:ln>
        </p:spPr>
      </p:pic>
      <p:sp>
        <p:nvSpPr>
          <p:cNvPr id="85" name="Google Shape;85;p1">
            <a:extLst>
              <a:ext uri="{FF2B5EF4-FFF2-40B4-BE49-F238E27FC236}">
                <a16:creationId xmlns:a16="http://schemas.microsoft.com/office/drawing/2014/main" id="{05211FF1-0FC8-4AD5-9156-9955512A115A}"/>
              </a:ext>
            </a:extLst>
          </p:cNvPr>
          <p:cNvSpPr>
            <a:spLocks noGrp="1"/>
          </p:cNvSpPr>
          <p:nvPr>
            <p:ph type="ctrTitle"/>
          </p:nvPr>
        </p:nvSpPr>
        <p:spPr>
          <a:xfrm>
            <a:off x="1524000" y="5084480"/>
            <a:ext cx="9144000" cy="1008630"/>
          </a:xfrm>
          <a:prstGeom prst="rect">
            <a:avLst/>
          </a:prstGeom>
          <a:noFill/>
          <a:ln>
            <a:noFill/>
          </a:ln>
        </p:spPr>
        <p:txBody>
          <a:bodyPr spcFirstLastPara="1" wrap="square" lIns="91425" tIns="45700" rIns="91425" bIns="45700" anchor="ctr">
            <a:normAutofit fontScale="90000"/>
          </a:bodyPr>
          <a:lstStyle/>
          <a:p>
            <a:pPr marL="0" lvl="0" indent="0" algn="ctr">
              <a:lnSpc>
                <a:spcPct val="90000"/>
              </a:lnSpc>
              <a:spcBef>
                <a:spcPts val="0"/>
              </a:spcBef>
              <a:spcAft>
                <a:spcPts val="0"/>
              </a:spcAft>
              <a:buClr>
                <a:srgbClr val="0C0C0C"/>
              </a:buClr>
              <a:buSzPts val="2800"/>
              <a:buFont typeface="Overlock"/>
              <a:buNone/>
            </a:pPr>
            <a:r>
              <a:rPr sz="2800" b="1">
                <a:solidFill>
                  <a:srgbClr val="0C0C0C"/>
                </a:solidFill>
                <a:latin typeface="Modern No. 20"/>
                <a:ea typeface="Modern No. 20"/>
                <a:cs typeface="Modern No. 20"/>
              </a:rPr>
              <a:t>İktisadi ve İdari Bilimler Fakültesi</a:t>
            </a:r>
            <a:r>
              <a:t/>
            </a:r>
            <a:br/>
            <a:r>
              <a:rPr sz="2800" b="1">
                <a:solidFill>
                  <a:srgbClr val="0C0C0C"/>
                </a:solidFill>
                <a:latin typeface="Modern No. 20"/>
                <a:ea typeface="Modern No. 20"/>
                <a:cs typeface="Modern No. 20"/>
              </a:rPr>
              <a:t>Uluslararası İlişkiler Bölümü </a:t>
            </a:r>
            <a:r>
              <a:t/>
            </a:r>
            <a:br/>
            <a:r>
              <a:rPr sz="2800" b="1">
                <a:solidFill>
                  <a:srgbClr val="0C0C0C"/>
                </a:solidFill>
                <a:latin typeface="Modern No. 20"/>
                <a:ea typeface="Modern No. 20"/>
                <a:cs typeface="Modern No. 20"/>
              </a:rPr>
              <a:t>Tanıtım Sunumu</a:t>
            </a:r>
            <a:endParaRPr sz="2800">
              <a:solidFill>
                <a:srgbClr val="0C0C0C"/>
              </a:solidFill>
              <a:latin typeface="Modern No. 20"/>
              <a:ea typeface="Modern No. 20"/>
              <a:cs typeface="Modern No. 20"/>
            </a:endParaRPr>
          </a:p>
        </p:txBody>
      </p:sp>
      <p:sp>
        <p:nvSpPr>
          <p:cNvPr id="86" name="Google Shape;86;p1">
            <a:extLst>
              <a:ext uri="{FF2B5EF4-FFF2-40B4-BE49-F238E27FC236}">
                <a16:creationId xmlns:a16="http://schemas.microsoft.com/office/drawing/2014/main" id="{20A0E477-56C1-4A5E-ACB6-25BC40ED7A1A}"/>
              </a:ext>
            </a:extLst>
          </p:cNvPr>
          <p:cNvSpPr>
            <a:spLocks noGrp="1"/>
          </p:cNvSpPr>
          <p:nvPr>
            <p:ph type="subTitle" idx="1"/>
          </p:nvPr>
        </p:nvSpPr>
        <p:spPr>
          <a:xfrm>
            <a:off x="1524000" y="6424968"/>
            <a:ext cx="9132712" cy="433032"/>
          </a:xfrm>
          <a:prstGeom prst="rect">
            <a:avLst/>
          </a:prstGeom>
          <a:noFill/>
          <a:ln>
            <a:noFill/>
          </a:ln>
        </p:spPr>
        <p:txBody>
          <a:bodyPr spcFirstLastPara="1" wrap="square" lIns="91425" tIns="45700" rIns="91425" bIns="45700" anchor="t">
            <a:normAutofit/>
          </a:bodyPr>
          <a:lstStyle/>
          <a:p>
            <a:pPr marL="0" lvl="0" indent="0" algn="ctr">
              <a:lnSpc>
                <a:spcPct val="90000"/>
              </a:lnSpc>
              <a:spcBef>
                <a:spcPts val="0"/>
              </a:spcBef>
              <a:spcAft>
                <a:spcPts val="0"/>
              </a:spcAft>
              <a:buClr>
                <a:srgbClr val="0C0C0C"/>
              </a:buClr>
              <a:buSzPts val="2400"/>
              <a:buNone/>
            </a:pPr>
            <a:r>
              <a:rPr b="1">
                <a:solidFill>
                  <a:srgbClr val="0C0C0C"/>
                </a:solidFill>
                <a:latin typeface="Overlock"/>
                <a:ea typeface="Overlock"/>
                <a:cs typeface="Overlock"/>
              </a:rPr>
              <a:t>2026 – 2027 </a:t>
            </a:r>
          </a:p>
        </p:txBody>
      </p:sp>
      <p:pic>
        <p:nvPicPr>
          <p:cNvPr id="94" name="Google Shape;87;p1"/>
          <p:cNvPicPr>
            <a:picLocks noChangeAspect="1"/>
          </p:cNvPicPr>
          <p:nvPr/>
        </p:nvPicPr>
        <p:blipFill rotWithShape="1">
          <a:blip r:embed="rId4">
            <a:alphaModFix/>
          </a:blip>
          <a:srcRect/>
          <a:stretch/>
        </p:blipFill>
        <p:spPr>
          <a:xfrm>
            <a:off x="228600" y="114300"/>
            <a:ext cx="647700" cy="647700"/>
          </a:xfrm>
          <a:prstGeom prst="rect">
            <a:avLst/>
          </a:prstGeom>
          <a:ln>
            <a:noFill/>
          </a:ln>
        </p:spPr>
      </p:pic>
      <p:pic>
        <p:nvPicPr>
          <p:cNvPr id="95" name="Google Shape;88;p1"/>
          <p:cNvPicPr>
            <a:picLocks noChangeAspect="1"/>
          </p:cNvPicPr>
          <p:nvPr/>
        </p:nvPicPr>
        <p:blipFill rotWithShape="1">
          <a:blip r:embed="rId5">
            <a:alphaModFix/>
          </a:blip>
          <a:srcRect/>
          <a:stretch/>
        </p:blipFill>
        <p:spPr>
          <a:xfrm>
            <a:off x="11315700" y="114300"/>
            <a:ext cx="647700" cy="647700"/>
          </a:xfrm>
          <a:prstGeom prst="rect">
            <a:avLst/>
          </a:prstGeom>
          <a:ln>
            <a:noFill/>
          </a:ln>
        </p:spPr>
      </p:pic>
      <p:pic>
        <p:nvPicPr>
          <p:cNvPr id="96" name="Resim 1"/>
          <p:cNvPicPr>
            <a:picLocks noChangeAspect="1"/>
          </p:cNvPicPr>
          <p:nvPr/>
        </p:nvPicPr>
        <p:blipFill>
          <a:blip r:embed="rId6"/>
          <a:stretch>
            <a:fillRect/>
          </a:stretch>
        </p:blipFill>
        <p:spPr>
          <a:xfrm>
            <a:off x="11315700" y="114300"/>
            <a:ext cx="647700" cy="647700"/>
          </a:xfrm>
          <a:prstGeom prst="rect">
            <a:avLst/>
          </a:prstGeom>
        </p:spPr>
      </p:pic>
    </p:spTree>
    <p:extLst>
      <p:ext uri="{BB962C8B-B14F-4D97-AF65-F5344CB8AC3E}">
        <p14:creationId xmlns:p14="http://schemas.microsoft.com/office/powerpoint/2010/main" val="177637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92A55"/>
        </a:solidFill>
        <a:effectLst/>
      </p:bgPr>
    </p:bg>
    <p:spTree>
      <p:nvGrpSpPr>
        <p:cNvPr id="1" name=""/>
        <p:cNvGrpSpPr/>
        <p:nvPr/>
      </p:nvGrpSpPr>
      <p:grpSpPr>
        <a:xfrm>
          <a:off x="0" y="0"/>
          <a:ext cx="0" cy="0"/>
          <a:chOff x="0" y="0"/>
          <a:chExt cx="0" cy="0"/>
        </a:xfrm>
      </p:grpSpPr>
      <p:sp>
        <p:nvSpPr>
          <p:cNvPr id="5" name="Unvan 4">
            <a:extLst>
              <a:ext uri="{FF2B5EF4-FFF2-40B4-BE49-F238E27FC236}">
                <a16:creationId xmlns:a16="http://schemas.microsoft.com/office/drawing/2014/main" id="{B53AEAAD-0706-440C-BEA0-C297531B82C6}"/>
              </a:ext>
            </a:extLst>
          </p:cNvPr>
          <p:cNvSpPr>
            <a:spLocks noGrp="1"/>
          </p:cNvSpPr>
          <p:nvPr>
            <p:ph type="title"/>
          </p:nvPr>
        </p:nvSpPr>
        <p:spPr>
          <a:xfrm>
            <a:off x="762000" y="533400"/>
            <a:ext cx="10668000" cy="666750"/>
          </a:xfrm>
        </p:spPr>
        <p:txBody>
          <a:bodyPr anchor="ctr">
            <a:normAutofit/>
          </a:bodyPr>
          <a:lstStyle/>
          <a:p>
            <a:pPr algn="ctr">
              <a:defRPr sz="2550" b="1">
                <a:solidFill>
                  <a:srgbClr val="FFFFFF"/>
                </a:solidFill>
                <a:latin typeface="DejaVu Sans"/>
                <a:ea typeface="DejaVu Sans"/>
                <a:cs typeface="DejaVu Sans"/>
              </a:defRPr>
            </a:pPr>
            <a:r>
              <a:rPr sz="2550" b="1">
                <a:solidFill>
                  <a:srgbClr val="FFFFFF"/>
                </a:solidFill>
                <a:latin typeface="DejaVu Sans"/>
                <a:ea typeface="DejaVu Sans"/>
                <a:cs typeface="DejaVu Sans"/>
              </a:rPr>
              <a:t>BÖLÜMÜMÜZ</a:t>
            </a:r>
            <a:endParaRPr>
              <a:latin typeface="Bahnschrift SemiLight SemiConde"/>
              <a:ea typeface="Bahnschrift SemiLight SemiConde"/>
              <a:cs typeface="Bahnschrift SemiLight SemiConde"/>
            </a:endParaRPr>
          </a:p>
        </p:txBody>
      </p:sp>
      <p:pic>
        <p:nvPicPr>
          <p:cNvPr id="8" name="Resim 6"/>
          <p:cNvPicPr>
            <a:picLocks noChangeAspect="1"/>
          </p:cNvPicPr>
          <p:nvPr/>
        </p:nvPicPr>
        <p:blipFill>
          <a:blip r:embed="rId3"/>
          <a:stretch>
            <a:fillRect/>
          </a:stretch>
        </p:blipFill>
        <p:spPr>
          <a:xfrm>
            <a:off x="2286000" y="1428750"/>
            <a:ext cx="7620000" cy="4667250"/>
          </a:xfrm>
          <a:prstGeom prst="rect">
            <a:avLst/>
          </a:prstGeom>
          <a:ln w="190500" cap="sq">
            <a:solidFill>
              <a:srgbClr val="C8C6BD"/>
            </a:solidFill>
            <a:prstDash val="solid"/>
            <a:miter/>
          </a:ln>
          <a:effectLst>
            <a:outerShdw blurRad="254000" algn="bl" rotWithShape="0">
              <a:srgbClr val="000000">
                <a:alpha val="43000"/>
              </a:srgbClr>
            </a:outerShdw>
          </a:effectLst>
        </p:spPr>
      </p:pic>
    </p:spTree>
    <p:extLst>
      <p:ext uri="{BB962C8B-B14F-4D97-AF65-F5344CB8AC3E}">
        <p14:creationId xmlns:p14="http://schemas.microsoft.com/office/powerpoint/2010/main" val="1336322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 name="Google Shape;93;p2">
            <a:extLst>
              <a:ext uri="{FF2B5EF4-FFF2-40B4-BE49-F238E27FC236}">
                <a16:creationId xmlns:a16="http://schemas.microsoft.com/office/drawing/2014/main" id="{57E80578-EC94-4CB7-8148-AE37FE9E2B84}"/>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ts val="44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GENEL BİLGİLER</a:t>
            </a:r>
            <a:endParaRPr/>
          </a:p>
        </p:txBody>
      </p:sp>
      <p:sp>
        <p:nvSpPr>
          <p:cNvPr id="94" name="Google Shape;94;p2">
            <a:extLst>
              <a:ext uri="{FF2B5EF4-FFF2-40B4-BE49-F238E27FC236}">
                <a16:creationId xmlns:a16="http://schemas.microsoft.com/office/drawing/2014/main" id="{E3309A74-DEAC-4AF3-B8A9-D3788F47F77C}"/>
              </a:ext>
            </a:extLst>
          </p:cNvPr>
          <p:cNvSpPr>
            <a:spLocks noGrp="1"/>
          </p:cNvSpPr>
          <p:nvPr>
            <p:ph type="body" idx="1"/>
          </p:nvPr>
        </p:nvSpPr>
        <p:spPr>
          <a:xfrm>
            <a:off x="685800" y="1257300"/>
            <a:ext cx="5095875" cy="4762500"/>
          </a:xfrm>
          <a:prstGeom prst="rect">
            <a:avLst/>
          </a:prstGeom>
          <a:noFill/>
          <a:ln>
            <a:noFill/>
          </a:ln>
        </p:spPr>
        <p:txBody>
          <a:bodyPr spcFirstLastPara="1" wrap="square" lIns="91425" tIns="45700" rIns="91425" bIns="45700" anchor="t">
            <a:normAutofit/>
          </a:bodyPr>
          <a:lstStyle/>
          <a:p>
            <a:pPr algn="just">
              <a:buNone/>
              <a:defRPr sz="1650">
                <a:solidFill>
                  <a:srgbClr val="132238"/>
                </a:solidFill>
                <a:latin typeface="DejaVu Sans"/>
                <a:ea typeface="DejaVu Sans"/>
                <a:cs typeface="DejaVu Sans"/>
              </a:defRPr>
            </a:pPr>
            <a:r>
              <a:rPr sz="1650" b="1">
                <a:solidFill>
                  <a:srgbClr val="132238"/>
                </a:solidFill>
                <a:latin typeface="DejaVu Sans"/>
                <a:ea typeface="DejaVu Sans"/>
                <a:cs typeface="DejaVu Sans"/>
              </a:rPr>
              <a:t>Bursa Uludağ Üniversitesi Uluslararası </a:t>
            </a:r>
            <a:r>
              <a:rPr sz="1650" b="1" smtClean="0">
                <a:solidFill>
                  <a:srgbClr val="132238"/>
                </a:solidFill>
                <a:latin typeface="DejaVu Sans"/>
                <a:ea typeface="DejaVu Sans"/>
                <a:cs typeface="DejaVu Sans"/>
              </a:rPr>
              <a:t>İlişkiler</a:t>
            </a:r>
            <a:r>
              <a:rPr lang="tr-TR" sz="1650" b="1" smtClean="0">
                <a:solidFill>
                  <a:srgbClr val="132238"/>
                </a:solidFill>
                <a:latin typeface="DejaVu Sans"/>
                <a:ea typeface="DejaVu Sans"/>
                <a:cs typeface="DejaVu Sans"/>
              </a:rPr>
              <a:t>  </a:t>
            </a:r>
            <a:r>
              <a:rPr sz="1650" b="1" smtClean="0">
                <a:solidFill>
                  <a:srgbClr val="132238"/>
                </a:solidFill>
                <a:latin typeface="DejaVu Sans"/>
                <a:ea typeface="DejaVu Sans"/>
                <a:cs typeface="DejaVu Sans"/>
              </a:rPr>
              <a:t>Bölümü</a:t>
            </a:r>
            <a:r>
              <a:rPr sz="1650" b="1">
                <a:solidFill>
                  <a:srgbClr val="132238"/>
                </a:solidFill>
                <a:latin typeface="DejaVu Sans"/>
                <a:ea typeface="DejaVu Sans"/>
                <a:cs typeface="DejaVu Sans"/>
              </a:rPr>
              <a:t>, 1982'den bu yana lisans eğitimi vermektedir. Bölüm; Uluslararası Siyaset, Devletler Hukuku ve Siyasi Tarih anabilim dallarından oluşur.</a:t>
            </a:r>
            <a:endParaRPr sz="4000" b="1"/>
          </a:p>
          <a:p>
            <a:pPr algn="just">
              <a:buNone/>
            </a:pPr>
            <a:endParaRPr sz="4000" b="1"/>
          </a:p>
          <a:p>
            <a:pPr algn="l">
              <a:buNone/>
              <a:defRPr sz="1650">
                <a:solidFill>
                  <a:srgbClr val="132238"/>
                </a:solidFill>
                <a:latin typeface="DejaVu Sans"/>
                <a:ea typeface="DejaVu Sans"/>
                <a:cs typeface="DejaVu Sans"/>
              </a:defRPr>
            </a:pPr>
            <a:r>
              <a:rPr sz="1650" b="1">
                <a:solidFill>
                  <a:srgbClr val="132238"/>
                </a:solidFill>
                <a:latin typeface="DejaVu Sans"/>
                <a:ea typeface="DejaVu Sans"/>
                <a:cs typeface="DejaVu Sans"/>
              </a:rPr>
              <a:t>Program, öğrencilerin uluslararası siyasetin temel sorunlarını ve Türk dış politikasını farklı kuramsal ve tarihsel açılardan değerlendirmesini amaçlar. Zorunlu ve seçmeli dersler, öğrencilerin ilgi alanlarına ve kariyer hedeflerine göre uzmanlaşmasına imkân verir.</a:t>
            </a:r>
            <a:endParaRPr sz="4000" b="1"/>
          </a:p>
        </p:txBody>
      </p:sp>
      <p:pic>
        <p:nvPicPr>
          <p:cNvPr id="102" name="Google Shape;95;p2"/>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96" name="Google Shape;96;p2">
            <a:extLst>
              <a:ext uri="{FF2B5EF4-FFF2-40B4-BE49-F238E27FC236}">
                <a16:creationId xmlns:a16="http://schemas.microsoft.com/office/drawing/2014/main" id="{3FC9441D-58F0-4A9B-A16F-84629BE9AA53}"/>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b="0" i="0" u="none" cap="none">
              <a:solidFill>
                <a:schemeClr val="dk1"/>
              </a:solidFill>
              <a:latin typeface="Calibri"/>
              <a:ea typeface="Calibri"/>
              <a:cs typeface="Calibri"/>
            </a:endParaRPr>
          </a:p>
        </p:txBody>
      </p:sp>
      <p:pic>
        <p:nvPicPr>
          <p:cNvPr id="104" name="Resim 5"/>
          <p:cNvPicPr>
            <a:picLocks noChangeAspect="1"/>
          </p:cNvPicPr>
          <p:nvPr/>
        </p:nvPicPr>
        <p:blipFill>
          <a:blip r:embed="rId4"/>
          <a:stretch>
            <a:fillRect/>
          </a:stretch>
        </p:blipFill>
        <p:spPr>
          <a:xfrm>
            <a:off x="11315700" y="114300"/>
            <a:ext cx="647700" cy="647700"/>
          </a:xfrm>
          <a:prstGeom prst="rect">
            <a:avLst/>
          </a:prstGeom>
        </p:spPr>
      </p:pic>
      <p:pic>
        <p:nvPicPr>
          <p:cNvPr id="105" name="Resim 2"/>
          <p:cNvPicPr>
            <a:picLocks noChangeAspect="1"/>
          </p:cNvPicPr>
          <p:nvPr/>
        </p:nvPicPr>
        <p:blipFill>
          <a:blip r:embed="rId5"/>
          <a:stretch>
            <a:fillRect/>
          </a:stretch>
        </p:blipFill>
        <p:spPr>
          <a:xfrm>
            <a:off x="6415758" y="1664562"/>
            <a:ext cx="5111657" cy="3832545"/>
          </a:xfrm>
          <a:prstGeom prst="rect">
            <a:avLst/>
          </a:prstGeom>
          <a:ln>
            <a:noFill/>
          </a:ln>
          <a:effectLst>
            <a:softEdge rad="112500"/>
          </a:effectLst>
        </p:spPr>
      </p:pic>
    </p:spTree>
    <p:extLst>
      <p:ext uri="{BB962C8B-B14F-4D97-AF65-F5344CB8AC3E}">
        <p14:creationId xmlns:p14="http://schemas.microsoft.com/office/powerpoint/2010/main" val="536717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 name="Google Shape;93;p2">
            <a:extLst>
              <a:ext uri="{FF2B5EF4-FFF2-40B4-BE49-F238E27FC236}">
                <a16:creationId xmlns:a16="http://schemas.microsoft.com/office/drawing/2014/main" id="{F012FDCD-023C-4B4D-A6A6-445DDD7DD2F6}"/>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ts val="44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GENEL BİLGİLER</a:t>
            </a:r>
            <a:endParaRPr/>
          </a:p>
        </p:txBody>
      </p:sp>
      <p:sp>
        <p:nvSpPr>
          <p:cNvPr id="94" name="Google Shape;94;p2">
            <a:extLst>
              <a:ext uri="{FF2B5EF4-FFF2-40B4-BE49-F238E27FC236}">
                <a16:creationId xmlns:a16="http://schemas.microsoft.com/office/drawing/2014/main" id="{186C18D7-E0A6-40E3-854C-9A4AD4BE258F}"/>
              </a:ext>
            </a:extLst>
          </p:cNvPr>
          <p:cNvSpPr>
            <a:spLocks noGrp="1"/>
          </p:cNvSpPr>
          <p:nvPr>
            <p:ph type="body" idx="1"/>
          </p:nvPr>
        </p:nvSpPr>
        <p:spPr>
          <a:xfrm>
            <a:off x="685800" y="1257300"/>
            <a:ext cx="10820400" cy="4762500"/>
          </a:xfrm>
          <a:prstGeom prst="rect">
            <a:avLst/>
          </a:prstGeom>
          <a:noFill/>
          <a:ln>
            <a:noFill/>
          </a:ln>
        </p:spPr>
        <p:txBody>
          <a:bodyPr spcFirstLastPara="1" wrap="square" lIns="91425" tIns="45700" rIns="91425" bIns="45700" anchor="t">
            <a:normAutofit fontScale="92500" lnSpcReduction="10000"/>
          </a:bodyPr>
          <a:lstStyle/>
          <a:p>
            <a:pPr algn="l">
              <a:buNone/>
              <a:defRPr sz="1650">
                <a:solidFill>
                  <a:srgbClr val="132238"/>
                </a:solidFill>
                <a:latin typeface="DejaVu Sans"/>
                <a:ea typeface="DejaVu Sans"/>
                <a:cs typeface="DejaVu Sans"/>
              </a:defRPr>
            </a:pPr>
            <a:r>
              <a:rPr sz="1650" b="1">
                <a:solidFill>
                  <a:srgbClr val="132238"/>
                </a:solidFill>
                <a:latin typeface="DejaVu Sans"/>
                <a:ea typeface="DejaVu Sans"/>
                <a:cs typeface="DejaVu Sans"/>
              </a:rPr>
              <a:t>AKADEMİK KADRO</a:t>
            </a:r>
          </a:p>
          <a:p>
            <a:pPr algn="l">
              <a:buNone/>
              <a:defRPr sz="1650">
                <a:solidFill>
                  <a:srgbClr val="132238"/>
                </a:solidFill>
                <a:latin typeface="DejaVu Sans"/>
                <a:ea typeface="DejaVu Sans"/>
                <a:cs typeface="DejaVu Sans"/>
              </a:defRPr>
            </a:pPr>
            <a:r>
              <a:rPr sz="1650" b="1">
                <a:solidFill>
                  <a:srgbClr val="132238"/>
                </a:solidFill>
                <a:latin typeface="DejaVu Sans"/>
                <a:ea typeface="DejaVu Sans"/>
                <a:cs typeface="DejaVu Sans"/>
              </a:rPr>
              <a:t>8 profesör, 3 doçent, 2 doktor öğretim üyesi ve 3 araştırma görevlisi</a:t>
            </a:r>
          </a:p>
          <a:p>
            <a:pPr algn="just">
              <a:buNone/>
            </a:pPr>
            <a:endParaRPr sz="1650" b="1">
              <a:solidFill>
                <a:srgbClr val="132238"/>
              </a:solidFill>
              <a:latin typeface="DejaVu Sans"/>
              <a:ea typeface="DejaVu Sans"/>
              <a:cs typeface="DejaVu Sans"/>
            </a:endParaRPr>
          </a:p>
          <a:p>
            <a:pPr algn="l">
              <a:buNone/>
              <a:defRPr sz="1650">
                <a:solidFill>
                  <a:srgbClr val="132238"/>
                </a:solidFill>
                <a:latin typeface="DejaVu Sans"/>
                <a:ea typeface="DejaVu Sans"/>
                <a:cs typeface="DejaVu Sans"/>
              </a:defRPr>
            </a:pPr>
            <a:r>
              <a:rPr sz="1650" b="1">
                <a:solidFill>
                  <a:srgbClr val="132238"/>
                </a:solidFill>
                <a:latin typeface="DejaVu Sans"/>
                <a:ea typeface="DejaVu Sans"/>
                <a:cs typeface="DejaVu Sans"/>
              </a:rPr>
              <a:t>PROGRAMLAR</a:t>
            </a:r>
          </a:p>
          <a:p>
            <a:pPr algn="l">
              <a:buNone/>
              <a:defRPr sz="1650">
                <a:solidFill>
                  <a:srgbClr val="132238"/>
                </a:solidFill>
                <a:latin typeface="DejaVu Sans"/>
                <a:ea typeface="DejaVu Sans"/>
                <a:cs typeface="DejaVu Sans"/>
              </a:defRPr>
            </a:pPr>
            <a:r>
              <a:rPr lang="tr-TR" sz="1650" b="1" smtClean="0">
                <a:solidFill>
                  <a:srgbClr val="132238"/>
                </a:solidFill>
                <a:latin typeface="DejaVu Sans"/>
                <a:ea typeface="DejaVu Sans"/>
                <a:cs typeface="DejaVu Sans"/>
              </a:rPr>
              <a:t>Lisans:</a:t>
            </a:r>
          </a:p>
          <a:p>
            <a:pPr algn="l">
              <a:buNone/>
              <a:defRPr sz="1650">
                <a:solidFill>
                  <a:srgbClr val="132238"/>
                </a:solidFill>
                <a:latin typeface="DejaVu Sans"/>
                <a:ea typeface="DejaVu Sans"/>
                <a:cs typeface="DejaVu Sans"/>
              </a:defRPr>
            </a:pPr>
            <a:r>
              <a:rPr lang="tr-TR" sz="1650" smtClean="0">
                <a:solidFill>
                  <a:srgbClr val="132238"/>
                </a:solidFill>
                <a:latin typeface="DejaVu Sans"/>
              </a:rPr>
              <a:t>Uluslararası İlişkiler</a:t>
            </a:r>
          </a:p>
          <a:p>
            <a:pPr algn="l">
              <a:buNone/>
              <a:defRPr sz="1650">
                <a:solidFill>
                  <a:srgbClr val="132238"/>
                </a:solidFill>
                <a:latin typeface="DejaVu Sans"/>
                <a:ea typeface="DejaVu Sans"/>
                <a:cs typeface="DejaVu Sans"/>
              </a:defRPr>
            </a:pPr>
            <a:r>
              <a:rPr lang="tr-TR" sz="1650" smtClean="0">
                <a:solidFill>
                  <a:srgbClr val="132238"/>
                </a:solidFill>
                <a:latin typeface="DejaVu Sans"/>
              </a:rPr>
              <a:t>Uluslararası İlişkiler (İngilizce)</a:t>
            </a:r>
          </a:p>
          <a:p>
            <a:pPr algn="l">
              <a:buNone/>
              <a:defRPr sz="1650">
                <a:solidFill>
                  <a:srgbClr val="132238"/>
                </a:solidFill>
                <a:latin typeface="DejaVu Sans"/>
                <a:ea typeface="DejaVu Sans"/>
                <a:cs typeface="DejaVu Sans"/>
              </a:defRPr>
            </a:pPr>
            <a:r>
              <a:rPr lang="tr-TR" sz="1650" b="1" smtClean="0">
                <a:solidFill>
                  <a:srgbClr val="132238"/>
                </a:solidFill>
                <a:latin typeface="DejaVu Sans"/>
              </a:rPr>
              <a:t>Lisansüstü:</a:t>
            </a:r>
            <a:endParaRPr sz="3300" b="1">
              <a:solidFill>
                <a:srgbClr val="FF0000"/>
              </a:solidFill>
            </a:endParaRPr>
          </a:p>
          <a:p>
            <a:pPr marL="114300" indent="0" algn="l">
              <a:buNone/>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Uluslararası İlişkiler Tezli Yüksek Lisans Programı</a:t>
            </a:r>
            <a:endParaRPr sz="2000" b="1">
              <a:solidFill>
                <a:srgbClr val="FF0000"/>
              </a:solidFill>
            </a:endParaRPr>
          </a:p>
          <a:p>
            <a:pPr marL="114300" indent="0" algn="l">
              <a:buNone/>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Uluslararası İlişkiler Doktora Programı</a:t>
            </a:r>
            <a:endParaRPr/>
          </a:p>
          <a:p>
            <a:pPr marL="114300" indent="0" algn="l">
              <a:buNone/>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Orta Doğu Çalışmaları Doktora Programı</a:t>
            </a:r>
            <a:endParaRPr/>
          </a:p>
          <a:p>
            <a:pPr marL="114300" indent="0">
              <a:buNone/>
            </a:pPr>
            <a:endParaRPr/>
          </a:p>
          <a:p>
            <a:pPr marL="114300" indent="0" algn="l">
              <a:buNone/>
              <a:defRPr sz="1650">
                <a:solidFill>
                  <a:srgbClr val="132238"/>
                </a:solidFill>
                <a:latin typeface="DejaVu Sans"/>
                <a:ea typeface="DejaVu Sans"/>
                <a:cs typeface="DejaVu Sans"/>
              </a:defRPr>
            </a:pPr>
            <a:r>
              <a:rPr sz="1650" b="1">
                <a:solidFill>
                  <a:srgbClr val="132238"/>
                </a:solidFill>
                <a:latin typeface="DejaVu Sans"/>
                <a:ea typeface="DejaVu Sans"/>
                <a:cs typeface="DejaVu Sans"/>
              </a:rPr>
              <a:t>ÖĞRENCİ SAYILARI</a:t>
            </a:r>
            <a:endParaRPr b="1"/>
          </a:p>
          <a:p>
            <a:pPr marL="114300" indent="0" algn="l">
              <a:buNone/>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Lisans </a:t>
            </a:r>
            <a:r>
              <a:rPr sz="1650" smtClean="0">
                <a:solidFill>
                  <a:srgbClr val="132238"/>
                </a:solidFill>
                <a:latin typeface="DejaVu Sans"/>
                <a:ea typeface="DejaVu Sans"/>
                <a:cs typeface="DejaVu Sans"/>
              </a:rPr>
              <a:t>1.</a:t>
            </a:r>
            <a:r>
              <a:rPr lang="tr-TR" sz="1650" smtClean="0">
                <a:solidFill>
                  <a:srgbClr val="132238"/>
                </a:solidFill>
                <a:latin typeface="DejaVu Sans"/>
                <a:ea typeface="DejaVu Sans"/>
                <a:cs typeface="DejaVu Sans"/>
              </a:rPr>
              <a:t>262</a:t>
            </a:r>
            <a:r>
              <a:rPr sz="1650" smtClean="0">
                <a:solidFill>
                  <a:srgbClr val="132238"/>
                </a:solidFill>
                <a:latin typeface="DejaVu Sans"/>
                <a:ea typeface="DejaVu Sans"/>
                <a:cs typeface="DejaVu Sans"/>
              </a:rPr>
              <a:t>   </a:t>
            </a:r>
            <a:r>
              <a:rPr sz="1650">
                <a:solidFill>
                  <a:srgbClr val="132238"/>
                </a:solidFill>
                <a:latin typeface="DejaVu Sans"/>
                <a:ea typeface="DejaVu Sans"/>
                <a:cs typeface="DejaVu Sans"/>
              </a:rPr>
              <a:t>•   Yüksek lisans </a:t>
            </a:r>
            <a:r>
              <a:rPr lang="tr-TR" sz="1650" smtClean="0">
                <a:solidFill>
                  <a:srgbClr val="132238"/>
                </a:solidFill>
                <a:latin typeface="DejaVu Sans"/>
                <a:ea typeface="DejaVu Sans"/>
                <a:cs typeface="DejaVu Sans"/>
              </a:rPr>
              <a:t>54</a:t>
            </a:r>
            <a:r>
              <a:rPr sz="1650" smtClean="0">
                <a:solidFill>
                  <a:srgbClr val="132238"/>
                </a:solidFill>
                <a:latin typeface="DejaVu Sans"/>
                <a:ea typeface="DejaVu Sans"/>
                <a:cs typeface="DejaVu Sans"/>
              </a:rPr>
              <a:t>   </a:t>
            </a:r>
            <a:r>
              <a:rPr sz="1650">
                <a:solidFill>
                  <a:srgbClr val="132238"/>
                </a:solidFill>
                <a:latin typeface="DejaVu Sans"/>
                <a:ea typeface="DejaVu Sans"/>
                <a:cs typeface="DejaVu Sans"/>
              </a:rPr>
              <a:t>•   Doktora </a:t>
            </a:r>
            <a:r>
              <a:rPr lang="tr-TR" sz="1650" smtClean="0">
                <a:solidFill>
                  <a:srgbClr val="132238"/>
                </a:solidFill>
                <a:latin typeface="DejaVu Sans"/>
                <a:ea typeface="DejaVu Sans"/>
                <a:cs typeface="DejaVu Sans"/>
              </a:rPr>
              <a:t>26</a:t>
            </a:r>
            <a:endParaRPr/>
          </a:p>
        </p:txBody>
      </p:sp>
      <p:pic>
        <p:nvPicPr>
          <p:cNvPr id="101" name="Google Shape;95;p2"/>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96" name="Google Shape;96;p2">
            <a:extLst>
              <a:ext uri="{FF2B5EF4-FFF2-40B4-BE49-F238E27FC236}">
                <a16:creationId xmlns:a16="http://schemas.microsoft.com/office/drawing/2014/main" id="{71EF1E97-8823-40E4-83EF-BEA782D37C98}"/>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b="0" i="0" u="none" cap="none">
              <a:solidFill>
                <a:schemeClr val="dk1"/>
              </a:solidFill>
              <a:latin typeface="Calibri"/>
              <a:ea typeface="Calibri"/>
              <a:cs typeface="Calibri"/>
            </a:endParaRPr>
          </a:p>
        </p:txBody>
      </p:sp>
      <p:pic>
        <p:nvPicPr>
          <p:cNvPr id="103" name="Resim 5"/>
          <p:cNvPicPr>
            <a:picLocks noChangeAspect="1"/>
          </p:cNvPicPr>
          <p:nvPr/>
        </p:nvPicPr>
        <p:blipFill>
          <a:blip r:embed="rId4"/>
          <a:stretch>
            <a:fillRect/>
          </a:stretch>
        </p:blipFill>
        <p:spPr>
          <a:xfrm>
            <a:off x="11315700" y="114300"/>
            <a:ext cx="647700" cy="647700"/>
          </a:xfrm>
          <a:prstGeom prst="rect">
            <a:avLst/>
          </a:prstGeom>
        </p:spPr>
      </p:pic>
    </p:spTree>
    <p:extLst>
      <p:ext uri="{BB962C8B-B14F-4D97-AF65-F5344CB8AC3E}">
        <p14:creationId xmlns:p14="http://schemas.microsoft.com/office/powerpoint/2010/main" val="303099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 name="Google Shape;101;p3">
            <a:extLst>
              <a:ext uri="{FF2B5EF4-FFF2-40B4-BE49-F238E27FC236}">
                <a16:creationId xmlns:a16="http://schemas.microsoft.com/office/drawing/2014/main" id="{C47D3679-FF11-45B5-A4AC-E19BDCA408EC}"/>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ts val="44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YÖNETİM YAPISI</a:t>
            </a:r>
            <a:endParaRPr sz="4000" b="1"/>
          </a:p>
        </p:txBody>
      </p:sp>
      <p:sp>
        <p:nvSpPr>
          <p:cNvPr id="102" name="Google Shape;102;p3">
            <a:extLst>
              <a:ext uri="{FF2B5EF4-FFF2-40B4-BE49-F238E27FC236}">
                <a16:creationId xmlns:a16="http://schemas.microsoft.com/office/drawing/2014/main" id="{3FEDFEE5-012B-4456-A901-242EEBA58AC0}"/>
              </a:ext>
            </a:extLst>
          </p:cNvPr>
          <p:cNvSpPr>
            <a:spLocks noGrp="1"/>
          </p:cNvSpPr>
          <p:nvPr>
            <p:ph type="body" idx="1"/>
          </p:nvPr>
        </p:nvSpPr>
        <p:spPr>
          <a:xfrm>
            <a:off x="685800" y="1257300"/>
            <a:ext cx="10820400" cy="4762500"/>
          </a:xfrm>
          <a:prstGeom prst="rect">
            <a:avLst/>
          </a:prstGeom>
          <a:noFill/>
          <a:ln>
            <a:noFill/>
          </a:ln>
        </p:spPr>
        <p:txBody>
          <a:bodyPr spcFirstLastPara="1" wrap="square" lIns="91425" tIns="45700" rIns="91425" bIns="45700" anchor="t">
            <a:normAutofit/>
          </a:bodyPr>
          <a:lstStyle/>
          <a:p>
            <a:pPr marL="228600" lvl="0" indent="-50800" algn="l">
              <a:lnSpc>
                <a:spcPct val="90000"/>
              </a:lnSpc>
              <a:spcBef>
                <a:spcPts val="0"/>
              </a:spcBef>
              <a:spcAft>
                <a:spcPts val="0"/>
              </a:spcAft>
              <a:buClr>
                <a:schemeClr val="dk1"/>
              </a:buClr>
              <a:buSzPts val="2800"/>
              <a:buNone/>
            </a:pPr>
            <a:endParaRPr/>
          </a:p>
          <a:p>
            <a:pPr marL="228600" lvl="0" indent="-50800" algn="l">
              <a:lnSpc>
                <a:spcPct val="90000"/>
              </a:lnSpc>
              <a:spcBef>
                <a:spcPts val="1000"/>
              </a:spcBef>
              <a:spcAft>
                <a:spcPts val="0"/>
              </a:spcAft>
              <a:buClr>
                <a:schemeClr val="dk1"/>
              </a:buClr>
              <a:buSzPts val="2800"/>
              <a:buNone/>
            </a:pPr>
            <a:endParaRPr/>
          </a:p>
          <a:p>
            <a:pPr marL="228600" lvl="0" indent="-50800" algn="l">
              <a:lnSpc>
                <a:spcPct val="90000"/>
              </a:lnSpc>
              <a:spcBef>
                <a:spcPts val="1000"/>
              </a:spcBef>
              <a:spcAft>
                <a:spcPts val="0"/>
              </a:spcAft>
              <a:buClr>
                <a:schemeClr val="dk1"/>
              </a:buClr>
              <a:buSzPts val="2800"/>
              <a:buNone/>
            </a:pPr>
            <a:endParaRPr/>
          </a:p>
        </p:txBody>
      </p:sp>
      <p:pic>
        <p:nvPicPr>
          <p:cNvPr id="110" name="Google Shape;103;p3"/>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104" name="Google Shape;104;p3">
            <a:extLst>
              <a:ext uri="{FF2B5EF4-FFF2-40B4-BE49-F238E27FC236}">
                <a16:creationId xmlns:a16="http://schemas.microsoft.com/office/drawing/2014/main" id="{21F1BDFD-EB09-4925-841F-B7665D45917C}"/>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b="0" i="0" u="none" cap="none">
              <a:solidFill>
                <a:schemeClr val="dk1"/>
              </a:solidFill>
              <a:latin typeface="Calibri"/>
              <a:ea typeface="Calibri"/>
              <a:cs typeface="Calibri"/>
            </a:endParaRPr>
          </a:p>
        </p:txBody>
      </p:sp>
      <p:pic>
        <p:nvPicPr>
          <p:cNvPr id="112" name="Resim 5"/>
          <p:cNvPicPr>
            <a:picLocks noChangeAspect="1"/>
          </p:cNvPicPr>
          <p:nvPr/>
        </p:nvPicPr>
        <p:blipFill>
          <a:blip r:embed="rId4"/>
          <a:stretch>
            <a:fillRect/>
          </a:stretch>
        </p:blipFill>
        <p:spPr>
          <a:xfrm>
            <a:off x="11315700" y="114300"/>
            <a:ext cx="647700" cy="647700"/>
          </a:xfrm>
          <a:prstGeom prst="rect">
            <a:avLst/>
          </a:prstGeom>
        </p:spPr>
      </p:pic>
      <p:pic>
        <p:nvPicPr>
          <p:cNvPr id="113" name="Resim 2"/>
          <p:cNvPicPr>
            <a:picLocks noChangeAspect="1"/>
          </p:cNvPicPr>
          <p:nvPr/>
        </p:nvPicPr>
        <p:blipFill>
          <a:blip r:embed="rId5"/>
          <a:stretch>
            <a:fillRect/>
          </a:stretch>
        </p:blipFill>
        <p:spPr>
          <a:xfrm>
            <a:off x="3400425" y="1684815"/>
            <a:ext cx="5150010" cy="4729601"/>
          </a:xfrm>
          <a:prstGeom prst="rect">
            <a:avLst/>
          </a:prstGeom>
        </p:spPr>
      </p:pic>
    </p:spTree>
    <p:extLst>
      <p:ext uri="{BB962C8B-B14F-4D97-AF65-F5344CB8AC3E}">
        <p14:creationId xmlns:p14="http://schemas.microsoft.com/office/powerpoint/2010/main" val="113694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 name="Google Shape;101;p3">
            <a:extLst>
              <a:ext uri="{FF2B5EF4-FFF2-40B4-BE49-F238E27FC236}">
                <a16:creationId xmlns:a16="http://schemas.microsoft.com/office/drawing/2014/main" id="{C14259B7-3AEF-47BD-A319-7E71DE1ACBBC}"/>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ts val="44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ANABİLİM DALLARI</a:t>
            </a:r>
            <a:endParaRPr sz="4000" b="1"/>
          </a:p>
        </p:txBody>
      </p:sp>
      <p:sp>
        <p:nvSpPr>
          <p:cNvPr id="102" name="Google Shape;102;p3">
            <a:extLst>
              <a:ext uri="{FF2B5EF4-FFF2-40B4-BE49-F238E27FC236}">
                <a16:creationId xmlns:a16="http://schemas.microsoft.com/office/drawing/2014/main" id="{23232BED-277D-4386-B3F6-A8286806F0D5}"/>
              </a:ext>
            </a:extLst>
          </p:cNvPr>
          <p:cNvSpPr>
            <a:spLocks noGrp="1"/>
          </p:cNvSpPr>
          <p:nvPr>
            <p:ph type="body" idx="1"/>
          </p:nvPr>
        </p:nvSpPr>
        <p:spPr>
          <a:xfrm>
            <a:off x="685800" y="1257300"/>
            <a:ext cx="10820400" cy="4762500"/>
          </a:xfrm>
          <a:prstGeom prst="rect">
            <a:avLst/>
          </a:prstGeom>
          <a:noFill/>
          <a:ln>
            <a:noFill/>
          </a:ln>
        </p:spPr>
        <p:txBody>
          <a:bodyPr spcFirstLastPara="1" wrap="square" lIns="91425" tIns="45700" rIns="91425" bIns="45700" anchor="t">
            <a:normAutofit/>
          </a:bodyPr>
          <a:lstStyle/>
          <a:p>
            <a:pPr marL="228600" lvl="0" indent="-50800" algn="l">
              <a:lnSpc>
                <a:spcPct val="90000"/>
              </a:lnSpc>
              <a:spcBef>
                <a:spcPts val="0"/>
              </a:spcBef>
              <a:spcAft>
                <a:spcPts val="0"/>
              </a:spcAft>
              <a:buClr>
                <a:schemeClr val="dk1"/>
              </a:buClr>
              <a:buSzPts val="2800"/>
              <a:buNone/>
            </a:pPr>
            <a:endParaRPr/>
          </a:p>
          <a:p>
            <a:pPr marL="228600" lvl="0" indent="-50800" algn="l">
              <a:lnSpc>
                <a:spcPct val="90000"/>
              </a:lnSpc>
              <a:spcBef>
                <a:spcPts val="1000"/>
              </a:spcBef>
              <a:spcAft>
                <a:spcPts val="0"/>
              </a:spcAft>
              <a:buClr>
                <a:schemeClr val="dk1"/>
              </a:buClr>
              <a:buSzPts val="2800"/>
              <a:buNone/>
            </a:pPr>
            <a:endParaRPr/>
          </a:p>
          <a:p>
            <a:pPr marL="228600" lvl="0" indent="-50800" algn="l">
              <a:lnSpc>
                <a:spcPct val="90000"/>
              </a:lnSpc>
              <a:spcBef>
                <a:spcPts val="1000"/>
              </a:spcBef>
              <a:spcAft>
                <a:spcPts val="0"/>
              </a:spcAft>
              <a:buClr>
                <a:schemeClr val="dk1"/>
              </a:buClr>
              <a:buSzPts val="2800"/>
              <a:buNone/>
            </a:pPr>
            <a:endParaRPr/>
          </a:p>
        </p:txBody>
      </p:sp>
      <p:pic>
        <p:nvPicPr>
          <p:cNvPr id="110" name="Google Shape;103;p3"/>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104" name="Google Shape;104;p3">
            <a:extLst>
              <a:ext uri="{FF2B5EF4-FFF2-40B4-BE49-F238E27FC236}">
                <a16:creationId xmlns:a16="http://schemas.microsoft.com/office/drawing/2014/main" id="{FB64D40B-6618-45AF-A8F1-432F43A9E570}"/>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b="0" i="0" u="none" cap="none">
              <a:solidFill>
                <a:schemeClr val="dk1"/>
              </a:solidFill>
              <a:latin typeface="Calibri"/>
              <a:ea typeface="Calibri"/>
              <a:cs typeface="Calibri"/>
            </a:endParaRPr>
          </a:p>
        </p:txBody>
      </p:sp>
      <p:pic>
        <p:nvPicPr>
          <p:cNvPr id="112" name="Resim 5"/>
          <p:cNvPicPr>
            <a:picLocks noChangeAspect="1"/>
          </p:cNvPicPr>
          <p:nvPr/>
        </p:nvPicPr>
        <p:blipFill>
          <a:blip r:embed="rId4"/>
          <a:stretch>
            <a:fillRect/>
          </a:stretch>
        </p:blipFill>
        <p:spPr>
          <a:xfrm>
            <a:off x="11315700" y="114300"/>
            <a:ext cx="647700" cy="647700"/>
          </a:xfrm>
          <a:prstGeom prst="rect">
            <a:avLst/>
          </a:prstGeom>
        </p:spPr>
      </p:pic>
      <p:pic>
        <p:nvPicPr>
          <p:cNvPr id="113" name="Resim 2"/>
          <p:cNvPicPr>
            <a:picLocks noChangeAspect="1"/>
          </p:cNvPicPr>
          <p:nvPr/>
        </p:nvPicPr>
        <p:blipFill>
          <a:blip r:embed="rId5"/>
          <a:stretch>
            <a:fillRect/>
          </a:stretch>
        </p:blipFill>
        <p:spPr>
          <a:xfrm>
            <a:off x="1838632" y="1614037"/>
            <a:ext cx="9261987" cy="4613452"/>
          </a:xfrm>
          <a:prstGeom prst="rect">
            <a:avLst/>
          </a:prstGeom>
        </p:spPr>
      </p:pic>
    </p:spTree>
    <p:extLst>
      <p:ext uri="{BB962C8B-B14F-4D97-AF65-F5344CB8AC3E}">
        <p14:creationId xmlns:p14="http://schemas.microsoft.com/office/powerpoint/2010/main" val="3825969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 name="Google Shape;101;p3">
            <a:extLst>
              <a:ext uri="{FF2B5EF4-FFF2-40B4-BE49-F238E27FC236}">
                <a16:creationId xmlns:a16="http://schemas.microsoft.com/office/drawing/2014/main" id="{F19AB213-60B8-4EB7-B0B0-3F1DCA89202C}"/>
              </a:ext>
            </a:extLst>
          </p:cNvPr>
          <p:cNvSpPr>
            <a:spLocks noGrp="1"/>
          </p:cNvSpPr>
          <p:nvPr>
            <p:ph type="title"/>
          </p:nvPr>
        </p:nvSpPr>
        <p:spPr>
          <a:xfrm>
            <a:off x="0" y="0"/>
            <a:ext cx="12192000" cy="1000125"/>
          </a:xfrm>
          <a:prstGeom prst="rect">
            <a:avLst/>
          </a:prstGeom>
          <a:solidFill>
            <a:srgbClr val="092A55"/>
          </a:solidFill>
          <a:ln w="0">
            <a:noFill/>
          </a:ln>
        </p:spPr>
        <p:txBody>
          <a:bodyPr spcFirstLastPara="1" wrap="square" lIns="91425" tIns="45700" rIns="91425" bIns="45700" anchor="ctr">
            <a:normAutofit/>
          </a:bodyPr>
          <a:lstStyle/>
          <a:p>
            <a:pPr algn="ctr">
              <a:defRPr sz="1875" b="1">
                <a:solidFill>
                  <a:srgbClr val="FFFFFF"/>
                </a:solidFill>
                <a:latin typeface="DejaVu Sans"/>
                <a:ea typeface="DejaVu Sans"/>
                <a:cs typeface="DejaVu Sans"/>
              </a:defRPr>
            </a:pPr>
            <a:r>
              <a:rPr sz="1875" b="1">
                <a:solidFill>
                  <a:srgbClr val="FFFFFF"/>
                </a:solidFill>
                <a:latin typeface="DejaVu Sans"/>
                <a:ea typeface="DejaVu Sans"/>
                <a:cs typeface="DejaVu Sans"/>
              </a:rPr>
              <a:t>KOORDİNATÖRLÜK VE KOMİSYON GÖREVLENDİRMELERİ – 1/2</a:t>
            </a:r>
            <a:endParaRPr sz="2400"/>
          </a:p>
        </p:txBody>
      </p:sp>
      <p:pic>
        <p:nvPicPr>
          <p:cNvPr id="109" name="Google Shape;103;p3"/>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104" name="Google Shape;104;p3">
            <a:extLst>
              <a:ext uri="{FF2B5EF4-FFF2-40B4-BE49-F238E27FC236}">
                <a16:creationId xmlns:a16="http://schemas.microsoft.com/office/drawing/2014/main" id="{A3CC6A49-1A35-48E8-92B0-2B3DA88BD415}"/>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b="0" i="0" u="none" cap="none">
              <a:solidFill>
                <a:schemeClr val="dk1"/>
              </a:solidFill>
              <a:latin typeface="Calibri"/>
              <a:ea typeface="Calibri"/>
              <a:cs typeface="Calibri"/>
            </a:endParaRPr>
          </a:p>
        </p:txBody>
      </p:sp>
      <p:pic>
        <p:nvPicPr>
          <p:cNvPr id="111" name="Resim 5"/>
          <p:cNvPicPr>
            <a:picLocks noChangeAspect="1"/>
          </p:cNvPicPr>
          <p:nvPr/>
        </p:nvPicPr>
        <p:blipFill>
          <a:blip r:embed="rId4"/>
          <a:stretch>
            <a:fillRect/>
          </a:stretch>
        </p:blipFill>
        <p:spPr>
          <a:xfrm>
            <a:off x="11315700" y="114300"/>
            <a:ext cx="647700" cy="647700"/>
          </a:xfrm>
          <a:prstGeom prst="rect">
            <a:avLst/>
          </a:prstGeom>
        </p:spPr>
      </p:pic>
      <p:graphicFrame>
        <p:nvGraphicFramePr>
          <p:cNvPr id="112" name="Tablo 6"/>
          <p:cNvGraphicFramePr/>
          <p:nvPr/>
        </p:nvGraphicFramePr>
        <p:xfrm>
          <a:off x="628650" y="1200150"/>
          <a:ext cx="8128000" cy="5224689"/>
        </p:xfrm>
        <a:graphic>
          <a:graphicData uri="http://schemas.openxmlformats.org/drawingml/2006/table">
            <a:tbl>
              <a:tblPr firstRow="1" bandRow="1">
                <a:tableStyleId>{DBAC884C-7F9D-4CEE-A652-ABF79AB358AC}</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676296">
                <a:tc>
                  <a:txBody>
                    <a:bodyPr/>
                    <a:lstStyle/>
                    <a:p>
                      <a:r>
                        <a:rPr sz="1200" b="1">
                          <a:latin typeface="+mn-lt"/>
                          <a:ea typeface="+mn-lt"/>
                          <a:cs typeface="+mn-lt"/>
                        </a:rPr>
                        <a:t>KOORDİNATÖRLÜK VE KOMİSYON GÖREVLENDİRMELERİ</a:t>
                      </a:r>
                      <a:endParaRPr sz="1200">
                        <a:latin typeface="+mn-lt"/>
                        <a:ea typeface="+mn-lt"/>
                        <a:cs typeface="+mn-lt"/>
                      </a:endParaRPr>
                    </a:p>
                  </a:txBody>
                  <a:tcPr/>
                </a:tc>
                <a:tc>
                  <a:txBody>
                    <a:bodyPr/>
                    <a:lstStyle/>
                    <a:p>
                      <a:r>
                        <a:rPr sz="1200">
                          <a:latin typeface="+mn-lt"/>
                          <a:ea typeface="+mn-lt"/>
                          <a:cs typeface="+mn-lt"/>
                        </a:rPr>
                        <a:t>GÖREVLİ ÖĞRETİM ELEMANI</a:t>
                      </a:r>
                    </a:p>
                  </a:txBody>
                  <a:tcPr/>
                </a:tc>
                <a:extLst>
                  <a:ext uri="{0D108BD9-81ED-4DB2-BD59-A6C34878D82A}">
                    <a16:rowId xmlns:a16="http://schemas.microsoft.com/office/drawing/2014/main" val="10000"/>
                  </a:ext>
                </a:extLst>
              </a:tr>
              <a:tr h="624737">
                <a:tc>
                  <a:txBody>
                    <a:bodyPr/>
                    <a:lstStyle/>
                    <a:p>
                      <a:pPr algn="ctr">
                        <a:lnSpc>
                          <a:spcPct val="107000"/>
                        </a:lnSpc>
                        <a:spcAft>
                          <a:spcPts val="0"/>
                        </a:spcAft>
                        <a:buNone/>
                      </a:pPr>
                      <a:r>
                        <a:rPr sz="1200" b="1">
                          <a:latin typeface="+mn-lt"/>
                          <a:ea typeface="+mn-lt"/>
                          <a:cs typeface="+mn-lt"/>
                        </a:rPr>
                        <a:t> </a:t>
                      </a:r>
                      <a:endParaRPr sz="1200">
                        <a:latin typeface="+mn-lt"/>
                        <a:ea typeface="+mn-lt"/>
                        <a:cs typeface="+mn-lt"/>
                      </a:endParaRPr>
                    </a:p>
                    <a:p>
                      <a:pPr>
                        <a:lnSpc>
                          <a:spcPct val="107000"/>
                        </a:lnSpc>
                        <a:spcAft>
                          <a:spcPts val="0"/>
                        </a:spcAft>
                        <a:buNone/>
                      </a:pPr>
                      <a:r>
                        <a:rPr sz="1200" b="1">
                          <a:latin typeface="+mn-lt"/>
                          <a:ea typeface="+mn-lt"/>
                          <a:cs typeface="+mn-lt"/>
                        </a:rPr>
                        <a:t>SOSYAL BİLİMLER ENSTİTÜ KOORDİNATÖRLÜĞÜ</a:t>
                      </a:r>
                      <a:endParaRPr sz="1200">
                        <a:latin typeface="+mn-lt"/>
                        <a:ea typeface="+mn-lt"/>
                        <a:cs typeface="+mn-lt"/>
                      </a:endParaRPr>
                    </a:p>
                    <a:p>
                      <a:pPr algn="ctr">
                        <a:lnSpc>
                          <a:spcPct val="107000"/>
                        </a:lnSpc>
                        <a:spcAft>
                          <a:spcPts val="0"/>
                        </a:spcAft>
                        <a:buNone/>
                      </a:pPr>
                      <a:r>
                        <a:rPr sz="1200" b="1">
                          <a:latin typeface="+mn-lt"/>
                          <a:ea typeface="+mn-lt"/>
                          <a:cs typeface="+mn-lt"/>
                        </a:rPr>
                        <a:t> </a:t>
                      </a:r>
                      <a:endParaRPr sz="1200">
                        <a:latin typeface="+mn-lt"/>
                        <a:ea typeface="+mn-lt"/>
                        <a:cs typeface="+mn-lt"/>
                      </a:endParaRPr>
                    </a:p>
                  </a:txBody>
                  <a:tcPr marL="68580" marR="68580" marT="0" marB="0"/>
                </a:tc>
                <a:tc>
                  <a:txBody>
                    <a:bodyPr/>
                    <a:lstStyle/>
                    <a:p>
                      <a:r>
                        <a:rPr sz="1400" b="1" i="0" u="none" cap="none">
                          <a:solidFill>
                            <a:schemeClr val="dk1"/>
                          </a:solidFill>
                          <a:latin typeface="Calibri"/>
                          <a:ea typeface="Calibri"/>
                          <a:cs typeface="Calibri"/>
                        </a:rPr>
                        <a:t>Dr. Öğretim Üyesi Mehmet Ali Ak</a:t>
                      </a:r>
                      <a:endParaRPr sz="1400" b="0" i="0" u="none" cap="none">
                        <a:solidFill>
                          <a:schemeClr val="dk1"/>
                        </a:solidFill>
                        <a:latin typeface="Calibri"/>
                        <a:ea typeface="Calibri"/>
                        <a:cs typeface="Calibri"/>
                      </a:endParaRPr>
                    </a:p>
                  </a:txBody>
                  <a:tcPr/>
                </a:tc>
                <a:extLst>
                  <a:ext uri="{0D108BD9-81ED-4DB2-BD59-A6C34878D82A}">
                    <a16:rowId xmlns:a16="http://schemas.microsoft.com/office/drawing/2014/main" val="10001"/>
                  </a:ext>
                </a:extLst>
              </a:tr>
              <a:tr h="646660">
                <a:tc>
                  <a:txBody>
                    <a:bodyPr/>
                    <a:lstStyle/>
                    <a:p>
                      <a:r>
                        <a:rPr sz="1200" b="1" i="0" u="none" cap="none">
                          <a:solidFill>
                            <a:schemeClr val="dk1"/>
                          </a:solidFill>
                          <a:latin typeface="+mn-lt"/>
                          <a:ea typeface="+mn-lt"/>
                          <a:cs typeface="+mn-lt"/>
                        </a:rPr>
                        <a:t>BÖLÜM LİSANS KOORDİNATÖRLÜĞÜ</a:t>
                      </a:r>
                      <a:endParaRPr sz="1200">
                        <a:latin typeface="+mn-lt"/>
                        <a:ea typeface="+mn-lt"/>
                        <a:cs typeface="+mn-lt"/>
                      </a:endParaRPr>
                    </a:p>
                  </a:txBody>
                  <a:tcPr/>
                </a:tc>
                <a:tc>
                  <a:txBody>
                    <a:bodyPr/>
                    <a:lstStyle/>
                    <a:p>
                      <a:r>
                        <a:rPr sz="1400" b="1" i="0" u="none" cap="none">
                          <a:solidFill>
                            <a:schemeClr val="dk1"/>
                          </a:solidFill>
                          <a:latin typeface="Calibri"/>
                          <a:ea typeface="Calibri"/>
                          <a:cs typeface="Calibri"/>
                        </a:rPr>
                        <a:t>Dr. Öğretim Üyesi Mehmet Ali Ak</a:t>
                      </a:r>
                      <a:endParaRPr sz="1400" b="0" i="0" u="none" cap="none">
                        <a:solidFill>
                          <a:schemeClr val="dk1"/>
                        </a:solidFill>
                        <a:latin typeface="Calibri"/>
                        <a:ea typeface="Calibri"/>
                        <a:cs typeface="Calibri"/>
                      </a:endParaRPr>
                    </a:p>
                  </a:txBody>
                  <a:tcPr/>
                </a:tc>
                <a:extLst>
                  <a:ext uri="{0D108BD9-81ED-4DB2-BD59-A6C34878D82A}">
                    <a16:rowId xmlns:a16="http://schemas.microsoft.com/office/drawing/2014/main" val="10002"/>
                  </a:ext>
                </a:extLst>
              </a:tr>
              <a:tr h="767222">
                <a:tc>
                  <a:txBody>
                    <a:bodyPr/>
                    <a:lstStyle/>
                    <a:p>
                      <a:r>
                        <a:rPr sz="1200" b="1" i="0" u="none" cap="none">
                          <a:solidFill>
                            <a:schemeClr val="dk1"/>
                          </a:solidFill>
                          <a:latin typeface="+mn-lt"/>
                          <a:ea typeface="+mn-lt"/>
                          <a:cs typeface="+mn-lt"/>
                        </a:rPr>
                        <a:t>BÖLÜM WEB SİTESİ KOORDİNATÖRLÜĞÜ</a:t>
                      </a:r>
                      <a:endParaRPr sz="1200" b="0" i="0" u="none" cap="none">
                        <a:solidFill>
                          <a:schemeClr val="dk1"/>
                        </a:solidFill>
                        <a:latin typeface="+mn-lt"/>
                        <a:ea typeface="+mn-lt"/>
                        <a:cs typeface="+mn-lt"/>
                      </a:endParaRPr>
                    </a:p>
                  </a:txBody>
                  <a:tcPr/>
                </a:tc>
                <a:tc>
                  <a:txBody>
                    <a:bodyPr/>
                    <a:lstStyle/>
                    <a:p>
                      <a:r>
                        <a:rPr sz="1400" b="1" i="0" u="none" cap="none">
                          <a:solidFill>
                            <a:schemeClr val="dk1"/>
                          </a:solidFill>
                          <a:latin typeface="Calibri"/>
                          <a:ea typeface="Calibri"/>
                          <a:cs typeface="Calibri"/>
                        </a:rPr>
                        <a:t>Dr. Öğretim Üyesi Mehmet Ali Ak</a:t>
                      </a:r>
                      <a:endParaRPr sz="1400" b="0" i="0" u="none" cap="none">
                        <a:solidFill>
                          <a:schemeClr val="dk1"/>
                        </a:solidFill>
                        <a:latin typeface="Calibri"/>
                        <a:ea typeface="Calibri"/>
                        <a:cs typeface="Calibri"/>
                      </a:endParaRPr>
                    </a:p>
                  </a:txBody>
                  <a:tcPr/>
                </a:tc>
                <a:extLst>
                  <a:ext uri="{0D108BD9-81ED-4DB2-BD59-A6C34878D82A}">
                    <a16:rowId xmlns:a16="http://schemas.microsoft.com/office/drawing/2014/main" val="10003"/>
                  </a:ext>
                </a:extLst>
              </a:tr>
              <a:tr h="605479">
                <a:tc>
                  <a:txBody>
                    <a:bodyPr/>
                    <a:lstStyle/>
                    <a:p>
                      <a:pPr algn="ctr">
                        <a:lnSpc>
                          <a:spcPct val="107000"/>
                        </a:lnSpc>
                        <a:spcAft>
                          <a:spcPts val="0"/>
                        </a:spcAft>
                        <a:buNone/>
                      </a:pPr>
                      <a:r>
                        <a:rPr sz="1200" b="1">
                          <a:latin typeface="+mn-lt"/>
                          <a:ea typeface="+mn-lt"/>
                          <a:cs typeface="+mn-lt"/>
                        </a:rPr>
                        <a:t> </a:t>
                      </a:r>
                      <a:endParaRPr sz="1200">
                        <a:latin typeface="+mn-lt"/>
                        <a:ea typeface="+mn-lt"/>
                        <a:cs typeface="+mn-lt"/>
                      </a:endParaRPr>
                    </a:p>
                    <a:p>
                      <a:pPr>
                        <a:lnSpc>
                          <a:spcPct val="107000"/>
                        </a:lnSpc>
                        <a:spcAft>
                          <a:spcPts val="0"/>
                        </a:spcAft>
                        <a:buNone/>
                      </a:pPr>
                      <a:r>
                        <a:rPr sz="1200" b="1">
                          <a:latin typeface="+mn-lt"/>
                          <a:ea typeface="+mn-lt"/>
                          <a:cs typeface="+mn-lt"/>
                        </a:rPr>
                        <a:t>ERASMUS/FreeMover KOORDİNATÖRLÜĞÜ</a:t>
                      </a:r>
                      <a:endParaRPr sz="1200">
                        <a:latin typeface="+mn-lt"/>
                        <a:ea typeface="+mn-lt"/>
                        <a:cs typeface="+mn-lt"/>
                      </a:endParaRPr>
                    </a:p>
                    <a:p>
                      <a:pPr algn="ctr">
                        <a:lnSpc>
                          <a:spcPct val="107000"/>
                        </a:lnSpc>
                        <a:spcAft>
                          <a:spcPts val="0"/>
                        </a:spcAft>
                        <a:buNone/>
                      </a:pPr>
                      <a:r>
                        <a:rPr sz="1200" b="1">
                          <a:latin typeface="+mn-lt"/>
                          <a:ea typeface="+mn-lt"/>
                          <a:cs typeface="+mn-lt"/>
                        </a:rPr>
                        <a:t> </a:t>
                      </a:r>
                      <a:endParaRPr sz="1200">
                        <a:latin typeface="+mn-lt"/>
                        <a:ea typeface="+mn-lt"/>
                        <a:cs typeface="+mn-lt"/>
                      </a:endParaRPr>
                    </a:p>
                  </a:txBody>
                  <a:tcPr marL="68580" marR="68580" marT="0" marB="0"/>
                </a:tc>
                <a:tc>
                  <a:txBody>
                    <a:bodyPr/>
                    <a:lstStyle/>
                    <a:p>
                      <a:r>
                        <a:rPr sz="1200" b="1" i="0" u="none" cap="none">
                          <a:solidFill>
                            <a:schemeClr val="dk1"/>
                          </a:solidFill>
                          <a:latin typeface="+mn-lt"/>
                          <a:ea typeface="+mn-lt"/>
                          <a:cs typeface="+mn-lt"/>
                        </a:rPr>
                        <a:t>Doç. Dr. M. Halil M. Bektaş</a:t>
                      </a:r>
                      <a:endParaRPr sz="1200" b="0" i="0" u="none" cap="none">
                        <a:solidFill>
                          <a:schemeClr val="dk1"/>
                        </a:solidFill>
                        <a:latin typeface="+mn-lt"/>
                        <a:ea typeface="+mn-lt"/>
                        <a:cs typeface="+mn-lt"/>
                      </a:endParaRPr>
                    </a:p>
                    <a:p>
                      <a:r>
                        <a:rPr sz="1200" b="1" i="0" u="none" cap="none">
                          <a:solidFill>
                            <a:schemeClr val="dk1"/>
                          </a:solidFill>
                          <a:latin typeface="+mn-lt"/>
                          <a:ea typeface="+mn-lt"/>
                          <a:cs typeface="+mn-lt"/>
                        </a:rPr>
                        <a:t>Araş. Gör. Fatih Bilal Gökpınar</a:t>
                      </a:r>
                      <a:endParaRPr sz="1200">
                        <a:latin typeface="+mn-lt"/>
                        <a:ea typeface="+mn-lt"/>
                        <a:cs typeface="+mn-lt"/>
                      </a:endParaRPr>
                    </a:p>
                  </a:txBody>
                  <a:tcPr/>
                </a:tc>
                <a:extLst>
                  <a:ext uri="{0D108BD9-81ED-4DB2-BD59-A6C34878D82A}">
                    <a16:rowId xmlns:a16="http://schemas.microsoft.com/office/drawing/2014/main" val="10004"/>
                  </a:ext>
                </a:extLst>
              </a:tr>
              <a:tr h="701461">
                <a:tc>
                  <a:txBody>
                    <a:bodyPr/>
                    <a:lstStyle/>
                    <a:p>
                      <a:r>
                        <a:rPr sz="1200" b="1" i="0" u="none" cap="none">
                          <a:solidFill>
                            <a:schemeClr val="dk1"/>
                          </a:solidFill>
                          <a:latin typeface="+mn-lt"/>
                          <a:ea typeface="+mn-lt"/>
                          <a:cs typeface="+mn-lt"/>
                        </a:rPr>
                        <a:t>YATAY/DİKEY GEÇİŞ MUAFİYET KOMİSYONU</a:t>
                      </a:r>
                      <a:endParaRPr sz="1200" b="0" i="0" u="none" cap="none">
                        <a:solidFill>
                          <a:schemeClr val="dk1"/>
                        </a:solidFill>
                        <a:latin typeface="+mn-lt"/>
                        <a:ea typeface="+mn-lt"/>
                        <a:cs typeface="+mn-lt"/>
                      </a:endParaRPr>
                    </a:p>
                  </a:txBody>
                  <a:tcPr/>
                </a:tc>
                <a:tc>
                  <a:txBody>
                    <a:bodyPr/>
                    <a:lstStyle/>
                    <a:p>
                      <a:pPr>
                        <a:lnSpc>
                          <a:spcPct val="107000"/>
                        </a:lnSpc>
                        <a:spcAft>
                          <a:spcPts val="0"/>
                        </a:spcAft>
                        <a:buNone/>
                      </a:pPr>
                      <a:r>
                        <a:rPr sz="1200" b="1">
                          <a:latin typeface="+mn-lt"/>
                          <a:ea typeface="+mn-lt"/>
                          <a:cs typeface="+mn-lt"/>
                        </a:rPr>
                        <a:t>Dr. Öğretim Üyesi Uğur Ermiş</a:t>
                      </a:r>
                      <a:endParaRPr sz="1200">
                        <a:latin typeface="+mn-lt"/>
                        <a:ea typeface="+mn-lt"/>
                        <a:cs typeface="+mn-lt"/>
                      </a:endParaRPr>
                    </a:p>
                    <a:p>
                      <a:pPr>
                        <a:lnSpc>
                          <a:spcPct val="107000"/>
                        </a:lnSpc>
                        <a:spcAft>
                          <a:spcPts val="0"/>
                        </a:spcAft>
                        <a:buNone/>
                      </a:pPr>
                      <a:r>
                        <a:rPr sz="1200" b="1">
                          <a:latin typeface="+mn-lt"/>
                          <a:ea typeface="+mn-lt"/>
                          <a:cs typeface="+mn-lt"/>
                        </a:rPr>
                        <a:t>Araş. Gör. Ahmet Akın </a:t>
                      </a:r>
                      <a:endParaRPr sz="1200">
                        <a:latin typeface="+mn-lt"/>
                        <a:ea typeface="+mn-lt"/>
                        <a:cs typeface="+mn-lt"/>
                      </a:endParaRPr>
                    </a:p>
                  </a:txBody>
                  <a:tcPr marL="68580" marR="68580" marT="0" marB="0"/>
                </a:tc>
                <a:extLst>
                  <a:ext uri="{0D108BD9-81ED-4DB2-BD59-A6C34878D82A}">
                    <a16:rowId xmlns:a16="http://schemas.microsoft.com/office/drawing/2014/main" val="10005"/>
                  </a:ext>
                </a:extLst>
              </a:tr>
              <a:tr h="524273">
                <a:tc>
                  <a:txBody>
                    <a:bodyPr/>
                    <a:lstStyle/>
                    <a:p>
                      <a:r>
                        <a:rPr sz="1200" b="1" i="0" u="none" cap="none">
                          <a:solidFill>
                            <a:schemeClr val="dk1"/>
                          </a:solidFill>
                          <a:latin typeface="+mn-lt"/>
                          <a:ea typeface="+mn-lt"/>
                          <a:cs typeface="+mn-lt"/>
                        </a:rPr>
                        <a:t>ÇİFT ANADAL / YANDAL KOMİSYONU</a:t>
                      </a:r>
                      <a:endParaRPr sz="1200">
                        <a:latin typeface="+mn-lt"/>
                        <a:ea typeface="+mn-lt"/>
                        <a:cs typeface="+mn-lt"/>
                      </a:endParaRPr>
                    </a:p>
                  </a:txBody>
                  <a:tcPr/>
                </a:tc>
                <a:tc>
                  <a:txBody>
                    <a:bodyPr/>
                    <a:lstStyle/>
                    <a:p>
                      <a:r>
                        <a:rPr sz="1200" b="1" i="0" u="none" cap="none">
                          <a:solidFill>
                            <a:schemeClr val="dk1"/>
                          </a:solidFill>
                          <a:latin typeface="+mn-lt"/>
                          <a:ea typeface="+mn-lt"/>
                          <a:cs typeface="+mn-lt"/>
                        </a:rPr>
                        <a:t>Araş. Gör. Aytekin Kavalcı</a:t>
                      </a:r>
                      <a:endParaRPr sz="1200" b="0" i="0" u="none" cap="none">
                        <a:solidFill>
                          <a:schemeClr val="dk1"/>
                        </a:solidFill>
                        <a:latin typeface="+mn-lt"/>
                        <a:ea typeface="+mn-lt"/>
                        <a:cs typeface="+mn-lt"/>
                      </a:endParaRPr>
                    </a:p>
                  </a:txBody>
                  <a:tcPr/>
                </a:tc>
                <a:extLst>
                  <a:ext uri="{0D108BD9-81ED-4DB2-BD59-A6C34878D82A}">
                    <a16:rowId xmlns:a16="http://schemas.microsoft.com/office/drawing/2014/main" val="10006"/>
                  </a:ext>
                </a:extLst>
              </a:tr>
              <a:tr h="413387">
                <a:tc>
                  <a:txBody>
                    <a:bodyPr/>
                    <a:lstStyle/>
                    <a:p>
                      <a:r>
                        <a:rPr sz="1200" b="1" i="0" u="none" cap="none">
                          <a:solidFill>
                            <a:schemeClr val="dk1"/>
                          </a:solidFill>
                          <a:latin typeface="+mn-lt"/>
                          <a:ea typeface="+mn-lt"/>
                          <a:cs typeface="+mn-lt"/>
                        </a:rPr>
                        <a:t>MEZUNİYET KOMİSYONU</a:t>
                      </a:r>
                      <a:endParaRPr sz="1200" b="0" i="0" u="none" cap="none">
                        <a:solidFill>
                          <a:schemeClr val="dk1"/>
                        </a:solidFill>
                        <a:latin typeface="+mn-lt"/>
                        <a:ea typeface="+mn-lt"/>
                        <a:cs typeface="+mn-lt"/>
                      </a:endParaRPr>
                    </a:p>
                  </a:txBody>
                  <a:tcPr/>
                </a:tc>
                <a:tc>
                  <a:txBody>
                    <a:bodyPr/>
                    <a:lstStyle/>
                    <a:p>
                      <a:pPr>
                        <a:lnSpc>
                          <a:spcPct val="107000"/>
                        </a:lnSpc>
                        <a:spcAft>
                          <a:spcPts val="0"/>
                        </a:spcAft>
                        <a:buNone/>
                      </a:pPr>
                      <a:r>
                        <a:rPr sz="1200" b="1" i="0" u="none" cap="none">
                          <a:solidFill>
                            <a:schemeClr val="dk1"/>
                          </a:solidFill>
                          <a:latin typeface="Calibri"/>
                          <a:ea typeface="Calibri"/>
                          <a:cs typeface="Calibri"/>
                        </a:rPr>
                        <a:t>Dr. Öğretim Üyesi Uğur Ermiş</a:t>
                      </a:r>
                      <a:endParaRPr sz="1200" b="0" i="0" u="none" cap="none">
                        <a:solidFill>
                          <a:schemeClr val="dk1"/>
                        </a:solidFill>
                        <a:latin typeface="Calibri"/>
                        <a:ea typeface="Calibri"/>
                        <a:cs typeface="Calibri"/>
                      </a:endParaRPr>
                    </a:p>
                    <a:p>
                      <a:pPr marL="0" marR="0" indent="0" algn="l" defTabSz="914400">
                        <a:lnSpc>
                          <a:spcPct val="107000"/>
                        </a:lnSpc>
                        <a:spcBef>
                          <a:spcPts val="0"/>
                        </a:spcBef>
                        <a:spcAft>
                          <a:spcPts val="0"/>
                        </a:spcAft>
                        <a:buClr>
                          <a:srgbClr val="000000"/>
                        </a:buClr>
                        <a:buSzTx/>
                        <a:buFont typeface="Arial"/>
                        <a:buNone/>
                      </a:pPr>
                      <a:r>
                        <a:rPr sz="1200" b="1" i="0" u="none" cap="none">
                          <a:solidFill>
                            <a:schemeClr val="dk1"/>
                          </a:solidFill>
                          <a:latin typeface="Calibri"/>
                          <a:ea typeface="Calibri"/>
                          <a:cs typeface="Calibri"/>
                        </a:rPr>
                        <a:t>Araş. Gör. Aytekin Kavalcı</a:t>
                      </a:r>
                      <a:endParaRPr sz="1200" b="0" i="0" u="none" cap="none">
                        <a:solidFill>
                          <a:schemeClr val="dk1"/>
                        </a:solidFill>
                        <a:latin typeface="Calibri"/>
                        <a:ea typeface="Calibri"/>
                        <a:cs typeface="Calibri"/>
                      </a:endParaRPr>
                    </a:p>
                    <a:p>
                      <a:pPr>
                        <a:lnSpc>
                          <a:spcPct val="107000"/>
                        </a:lnSpc>
                        <a:spcAft>
                          <a:spcPts val="0"/>
                        </a:spcAft>
                        <a:buNone/>
                      </a:pPr>
                      <a:r>
                        <a:rPr sz="1200" b="1" i="0" u="none" cap="none">
                          <a:solidFill>
                            <a:schemeClr val="dk1"/>
                          </a:solidFill>
                          <a:latin typeface="Calibri"/>
                          <a:ea typeface="Calibri"/>
                          <a:cs typeface="Calibri"/>
                        </a:rPr>
                        <a:t>Araş. Gör. Ahmet Akın </a:t>
                      </a:r>
                      <a:endParaRPr sz="1200" b="0" i="0" u="none" cap="none">
                        <a:solidFill>
                          <a:schemeClr val="dk1"/>
                        </a:solidFill>
                        <a:latin typeface="Calibri"/>
                        <a:ea typeface="Calibri"/>
                        <a:cs typeface="Calibri"/>
                      </a:endParaRP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340909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 name="Google Shape;101;p3">
            <a:extLst>
              <a:ext uri="{FF2B5EF4-FFF2-40B4-BE49-F238E27FC236}">
                <a16:creationId xmlns:a16="http://schemas.microsoft.com/office/drawing/2014/main" id="{5BCB8586-FF03-4305-B778-7389B8F5EDBE}"/>
              </a:ext>
            </a:extLst>
          </p:cNvPr>
          <p:cNvSpPr>
            <a:spLocks noGrp="1"/>
          </p:cNvSpPr>
          <p:nvPr>
            <p:ph type="title"/>
          </p:nvPr>
        </p:nvSpPr>
        <p:spPr>
          <a:xfrm>
            <a:off x="0" y="0"/>
            <a:ext cx="12192000" cy="1000125"/>
          </a:xfrm>
          <a:prstGeom prst="rect">
            <a:avLst/>
          </a:prstGeom>
          <a:solidFill>
            <a:srgbClr val="092A55"/>
          </a:solidFill>
          <a:ln w="0">
            <a:noFill/>
          </a:ln>
        </p:spPr>
        <p:txBody>
          <a:bodyPr spcFirstLastPara="1" wrap="square" lIns="91425" tIns="45700" rIns="91425" bIns="45700" anchor="ctr">
            <a:normAutofit/>
          </a:bodyPr>
          <a:lstStyle/>
          <a:p>
            <a:pPr algn="ctr">
              <a:defRPr sz="1875" b="1">
                <a:solidFill>
                  <a:srgbClr val="FFFFFF"/>
                </a:solidFill>
                <a:latin typeface="DejaVu Sans"/>
                <a:ea typeface="DejaVu Sans"/>
                <a:cs typeface="DejaVu Sans"/>
              </a:defRPr>
            </a:pPr>
            <a:r>
              <a:rPr sz="1875" b="1">
                <a:solidFill>
                  <a:srgbClr val="FFFFFF"/>
                </a:solidFill>
                <a:latin typeface="DejaVu Sans"/>
                <a:ea typeface="DejaVu Sans"/>
                <a:cs typeface="DejaVu Sans"/>
              </a:rPr>
              <a:t>KOORDİNATÖRLÜK VE KOMİSYON GÖREVLENDİRMELERİ – 2/2</a:t>
            </a:r>
            <a:endParaRPr sz="2400"/>
          </a:p>
        </p:txBody>
      </p:sp>
      <p:pic>
        <p:nvPicPr>
          <p:cNvPr id="109" name="Google Shape;103;p3"/>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104" name="Google Shape;104;p3">
            <a:extLst>
              <a:ext uri="{FF2B5EF4-FFF2-40B4-BE49-F238E27FC236}">
                <a16:creationId xmlns:a16="http://schemas.microsoft.com/office/drawing/2014/main" id="{19B38D69-E3F3-4F63-9260-4314EC0BE70D}"/>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b="0" i="0" u="none" cap="none">
              <a:solidFill>
                <a:schemeClr val="dk1"/>
              </a:solidFill>
              <a:latin typeface="Calibri"/>
              <a:ea typeface="Calibri"/>
              <a:cs typeface="Calibri"/>
            </a:endParaRPr>
          </a:p>
        </p:txBody>
      </p:sp>
      <p:pic>
        <p:nvPicPr>
          <p:cNvPr id="111" name="Resim 5"/>
          <p:cNvPicPr>
            <a:picLocks noChangeAspect="1"/>
          </p:cNvPicPr>
          <p:nvPr/>
        </p:nvPicPr>
        <p:blipFill>
          <a:blip r:embed="rId4"/>
          <a:stretch>
            <a:fillRect/>
          </a:stretch>
        </p:blipFill>
        <p:spPr>
          <a:xfrm>
            <a:off x="11315700" y="114300"/>
            <a:ext cx="647700" cy="647700"/>
          </a:xfrm>
          <a:prstGeom prst="rect">
            <a:avLst/>
          </a:prstGeom>
        </p:spPr>
      </p:pic>
      <p:graphicFrame>
        <p:nvGraphicFramePr>
          <p:cNvPr id="112" name="Tablo 6"/>
          <p:cNvGraphicFramePr/>
          <p:nvPr/>
        </p:nvGraphicFramePr>
        <p:xfrm>
          <a:off x="628650" y="1200150"/>
          <a:ext cx="8128000" cy="5093253"/>
        </p:xfrm>
        <a:graphic>
          <a:graphicData uri="http://schemas.openxmlformats.org/drawingml/2006/table">
            <a:tbl>
              <a:tblPr firstRow="1" bandRow="1">
                <a:tableStyleId>{DBAC884C-7F9D-4CEE-A652-ABF79AB358AC}</a:tableStyleId>
              </a:tblPr>
              <a:tblGrid>
                <a:gridCol w="4064000">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676296">
                <a:tc>
                  <a:txBody>
                    <a:bodyPr/>
                    <a:lstStyle/>
                    <a:p>
                      <a:r>
                        <a:rPr sz="1400" b="1"/>
                        <a:t>KOORDİNATÖRLÜK VE KOMİSYON GÖREVLENDİRMELERİ</a:t>
                      </a:r>
                      <a:endParaRPr/>
                    </a:p>
                  </a:txBody>
                  <a:tcPr/>
                </a:tc>
                <a:tc>
                  <a:txBody>
                    <a:bodyPr/>
                    <a:lstStyle/>
                    <a:p>
                      <a:r>
                        <a:t>GÖREVLİ ÖĞRETİM ELEMANI</a:t>
                      </a:r>
                      <a:endParaRPr/>
                    </a:p>
                  </a:txBody>
                  <a:tcPr/>
                </a:tc>
                <a:extLst>
                  <a:ext uri="{0D108BD9-81ED-4DB2-BD59-A6C34878D82A}">
                    <a16:rowId xmlns:a16="http://schemas.microsoft.com/office/drawing/2014/main" val="10000"/>
                  </a:ext>
                </a:extLst>
              </a:tr>
              <a:tr h="624737">
                <a:tc>
                  <a:txBody>
                    <a:bodyPr/>
                    <a:lstStyle/>
                    <a:p>
                      <a:pPr algn="ctr">
                        <a:lnSpc>
                          <a:spcPct val="107000"/>
                        </a:lnSpc>
                        <a:spcAft>
                          <a:spcPts val="0"/>
                        </a:spcAft>
                        <a:buNone/>
                      </a:pPr>
                      <a:r>
                        <a:rPr sz="1100" b="1">
                          <a:latin typeface="Times New Roman"/>
                          <a:ea typeface="Times New Roman"/>
                          <a:cs typeface="Times New Roman"/>
                        </a:rPr>
                        <a:t> </a:t>
                      </a:r>
                      <a:endParaRPr sz="1100">
                        <a:latin typeface="Calibri"/>
                        <a:ea typeface="Calibri"/>
                        <a:cs typeface="Calibri"/>
                      </a:endParaRPr>
                    </a:p>
                    <a:p>
                      <a:pPr>
                        <a:lnSpc>
                          <a:spcPct val="107000"/>
                        </a:lnSpc>
                        <a:spcAft>
                          <a:spcPts val="0"/>
                        </a:spcAft>
                        <a:buNone/>
                      </a:pPr>
                      <a:r>
                        <a:rPr sz="1100" b="1">
                          <a:latin typeface="Times New Roman"/>
                          <a:ea typeface="Times New Roman"/>
                          <a:cs typeface="Times New Roman"/>
                        </a:rPr>
                        <a:t>YAZ OKULU</a:t>
                      </a:r>
                      <a:endParaRPr sz="1100">
                        <a:latin typeface="Calibri"/>
                        <a:ea typeface="Calibri"/>
                        <a:cs typeface="Calibri"/>
                      </a:endParaRPr>
                    </a:p>
                    <a:p>
                      <a:pPr algn="ctr">
                        <a:lnSpc>
                          <a:spcPct val="107000"/>
                        </a:lnSpc>
                        <a:spcAft>
                          <a:spcPts val="0"/>
                        </a:spcAft>
                        <a:buNone/>
                      </a:pPr>
                      <a:r>
                        <a:rPr sz="1100" b="1">
                          <a:latin typeface="Times New Roman"/>
                          <a:ea typeface="Times New Roman"/>
                          <a:cs typeface="Times New Roman"/>
                        </a:rPr>
                        <a:t> </a:t>
                      </a:r>
                      <a:endParaRPr sz="1100">
                        <a:latin typeface="Calibri"/>
                        <a:ea typeface="Calibri"/>
                        <a:cs typeface="Calibri"/>
                      </a:endParaRPr>
                    </a:p>
                  </a:txBody>
                  <a:tcPr marL="68580" marR="68580" marT="0" marB="0"/>
                </a:tc>
                <a:tc>
                  <a:txBody>
                    <a:bodyPr/>
                    <a:lstStyle/>
                    <a:p>
                      <a:pPr>
                        <a:lnSpc>
                          <a:spcPct val="107000"/>
                        </a:lnSpc>
                        <a:spcAft>
                          <a:spcPts val="0"/>
                        </a:spcAft>
                        <a:buNone/>
                      </a:pPr>
                      <a:r>
                        <a:rPr sz="1100" b="1">
                          <a:latin typeface="Times New Roman"/>
                          <a:ea typeface="Times New Roman"/>
                          <a:cs typeface="Times New Roman"/>
                        </a:rPr>
                        <a:t> </a:t>
                      </a:r>
                      <a:endParaRPr sz="1100">
                        <a:latin typeface="Calibri"/>
                        <a:ea typeface="Calibri"/>
                        <a:cs typeface="Calibri"/>
                      </a:endParaRPr>
                    </a:p>
                    <a:p>
                      <a:pPr marL="0" marR="0" indent="0" algn="l" defTabSz="914400">
                        <a:lnSpc>
                          <a:spcPct val="107000"/>
                        </a:lnSpc>
                        <a:spcBef>
                          <a:spcPts val="0"/>
                        </a:spcBef>
                        <a:spcAft>
                          <a:spcPts val="0"/>
                        </a:spcAft>
                        <a:buClr>
                          <a:srgbClr val="000000"/>
                        </a:buClr>
                        <a:buSzTx/>
                        <a:buFont typeface="Arial"/>
                        <a:buNone/>
                      </a:pPr>
                      <a:r>
                        <a:rPr sz="1100" b="1" i="0" u="none" cap="none">
                          <a:solidFill>
                            <a:schemeClr val="dk1"/>
                          </a:solidFill>
                          <a:latin typeface="Calibri"/>
                          <a:ea typeface="Calibri"/>
                          <a:cs typeface="Calibri"/>
                        </a:rPr>
                        <a:t>Dr. Öğretim Üyesi Mehmet Ali Ak</a:t>
                      </a:r>
                      <a:endParaRPr sz="1100" b="0" i="0" u="none" cap="none">
                        <a:solidFill>
                          <a:schemeClr val="dk1"/>
                        </a:solidFill>
                        <a:latin typeface="Calibri"/>
                        <a:ea typeface="Calibri"/>
                        <a:cs typeface="Calibri"/>
                      </a:endParaRPr>
                    </a:p>
                    <a:p>
                      <a:pPr>
                        <a:lnSpc>
                          <a:spcPct val="107000"/>
                        </a:lnSpc>
                        <a:spcAft>
                          <a:spcPts val="0"/>
                        </a:spcAft>
                        <a:buNone/>
                      </a:pPr>
                      <a:r>
                        <a:rPr sz="1100" b="1">
                          <a:latin typeface="Times New Roman"/>
                          <a:ea typeface="Times New Roman"/>
                          <a:cs typeface="Times New Roman"/>
                        </a:rPr>
                        <a:t>Araş. Gör. Fatih Bilal Gökpınar</a:t>
                      </a:r>
                    </a:p>
                  </a:txBody>
                  <a:tcPr marL="68580" marR="68580" marT="0" marB="0"/>
                </a:tc>
                <a:extLst>
                  <a:ext uri="{0D108BD9-81ED-4DB2-BD59-A6C34878D82A}">
                    <a16:rowId xmlns:a16="http://schemas.microsoft.com/office/drawing/2014/main" val="10001"/>
                  </a:ext>
                </a:extLst>
              </a:tr>
              <a:tr h="646660">
                <a:tc>
                  <a:txBody>
                    <a:bodyPr/>
                    <a:lstStyle/>
                    <a:p>
                      <a:pPr>
                        <a:lnSpc>
                          <a:spcPct val="107000"/>
                        </a:lnSpc>
                        <a:spcAft>
                          <a:spcPts val="0"/>
                        </a:spcAft>
                        <a:buNone/>
                      </a:pPr>
                      <a:r>
                        <a:rPr sz="1100" b="1">
                          <a:latin typeface="Times New Roman"/>
                          <a:ea typeface="Times New Roman"/>
                          <a:cs typeface="Times New Roman"/>
                        </a:rPr>
                        <a:t> </a:t>
                      </a:r>
                      <a:endParaRPr sz="1100">
                        <a:latin typeface="Calibri"/>
                        <a:ea typeface="Calibri"/>
                        <a:cs typeface="Calibri"/>
                      </a:endParaRPr>
                    </a:p>
                    <a:p>
                      <a:pPr>
                        <a:lnSpc>
                          <a:spcPct val="107000"/>
                        </a:lnSpc>
                        <a:spcAft>
                          <a:spcPts val="0"/>
                        </a:spcAft>
                        <a:buNone/>
                      </a:pPr>
                      <a:r>
                        <a:rPr sz="1100" b="1">
                          <a:latin typeface="Times New Roman"/>
                          <a:ea typeface="Times New Roman"/>
                          <a:cs typeface="Times New Roman"/>
                        </a:rPr>
                        <a:t>BÖLÜM KALİTE KOMİSYONU</a:t>
                      </a:r>
                      <a:endParaRPr sz="1100">
                        <a:latin typeface="Calibri"/>
                        <a:ea typeface="Calibri"/>
                        <a:cs typeface="Calibri"/>
                      </a:endParaRPr>
                    </a:p>
                    <a:p>
                      <a:pPr algn="ctr">
                        <a:lnSpc>
                          <a:spcPct val="107000"/>
                        </a:lnSpc>
                        <a:spcAft>
                          <a:spcPts val="0"/>
                        </a:spcAft>
                        <a:buNone/>
                      </a:pPr>
                      <a:r>
                        <a:rPr sz="1100" b="1">
                          <a:latin typeface="Times New Roman"/>
                          <a:ea typeface="Times New Roman"/>
                          <a:cs typeface="Times New Roman"/>
                        </a:rPr>
                        <a:t> </a:t>
                      </a:r>
                      <a:endParaRPr sz="1100">
                        <a:latin typeface="Calibri"/>
                        <a:ea typeface="Calibri"/>
                        <a:cs typeface="Calibri"/>
                      </a:endParaRPr>
                    </a:p>
                    <a:p>
                      <a:pPr algn="ctr">
                        <a:lnSpc>
                          <a:spcPct val="107000"/>
                        </a:lnSpc>
                        <a:spcAft>
                          <a:spcPts val="0"/>
                        </a:spcAft>
                        <a:buNone/>
                      </a:pPr>
                      <a:r>
                        <a:rPr sz="1100" b="1">
                          <a:latin typeface="Times New Roman"/>
                          <a:ea typeface="Times New Roman"/>
                          <a:cs typeface="Times New Roman"/>
                        </a:rPr>
                        <a:t> </a:t>
                      </a:r>
                      <a:endParaRPr sz="1100">
                        <a:latin typeface="Calibri"/>
                        <a:ea typeface="Calibri"/>
                        <a:cs typeface="Calibri"/>
                      </a:endParaRPr>
                    </a:p>
                  </a:txBody>
                  <a:tcPr marL="68580" marR="68580" marT="0" marB="0"/>
                </a:tc>
                <a:tc>
                  <a:txBody>
                    <a:bodyPr/>
                    <a:lstStyle/>
                    <a:p>
                      <a:pPr>
                        <a:lnSpc>
                          <a:spcPct val="107000"/>
                        </a:lnSpc>
                        <a:spcAft>
                          <a:spcPts val="0"/>
                        </a:spcAft>
                        <a:buNone/>
                      </a:pPr>
                      <a:r>
                        <a:rPr sz="1100" b="1">
                          <a:latin typeface="Times New Roman"/>
                          <a:ea typeface="Times New Roman"/>
                          <a:cs typeface="Times New Roman"/>
                        </a:rPr>
                        <a:t>Prof. Dr. Çiğdem Aydın Koyuncu (Bölüm Başkanı)</a:t>
                      </a:r>
                      <a:endParaRPr sz="1100">
                        <a:latin typeface="Calibri"/>
                        <a:ea typeface="Calibri"/>
                        <a:cs typeface="Calibri"/>
                      </a:endParaRPr>
                    </a:p>
                    <a:p>
                      <a:pPr>
                        <a:lnSpc>
                          <a:spcPct val="107000"/>
                        </a:lnSpc>
                        <a:spcAft>
                          <a:spcPts val="0"/>
                        </a:spcAft>
                        <a:buNone/>
                      </a:pPr>
                      <a:r>
                        <a:rPr sz="1100" b="1">
                          <a:latin typeface="Calibri"/>
                          <a:ea typeface="Calibri"/>
                          <a:cs typeface="Calibri"/>
                        </a:rPr>
                        <a:t>Doç. Dr. Samet YILMAZ</a:t>
                      </a:r>
                    </a:p>
                    <a:p>
                      <a:pPr>
                        <a:lnSpc>
                          <a:spcPct val="107000"/>
                        </a:lnSpc>
                        <a:spcAft>
                          <a:spcPts val="0"/>
                        </a:spcAft>
                        <a:buNone/>
                      </a:pPr>
                      <a:r>
                        <a:rPr sz="1100" b="1">
                          <a:latin typeface="Times New Roman"/>
                          <a:ea typeface="Times New Roman"/>
                          <a:cs typeface="Times New Roman"/>
                        </a:rPr>
                        <a:t>Araş. Gör. Fatih Bilal Gökpınar </a:t>
                      </a:r>
                      <a:endParaRPr sz="1100">
                        <a:latin typeface="Calibri"/>
                        <a:ea typeface="Calibri"/>
                        <a:cs typeface="Calibri"/>
                      </a:endParaRPr>
                    </a:p>
                  </a:txBody>
                  <a:tcPr marL="68580" marR="68580" marT="0" marB="0"/>
                </a:tc>
                <a:extLst>
                  <a:ext uri="{0D108BD9-81ED-4DB2-BD59-A6C34878D82A}">
                    <a16:rowId xmlns:a16="http://schemas.microsoft.com/office/drawing/2014/main" val="10002"/>
                  </a:ext>
                </a:extLst>
              </a:tr>
              <a:tr h="767222">
                <a:tc>
                  <a:txBody>
                    <a:bodyPr/>
                    <a:lstStyle/>
                    <a:p>
                      <a:pPr>
                        <a:lnSpc>
                          <a:spcPct val="107000"/>
                        </a:lnSpc>
                        <a:spcAft>
                          <a:spcPts val="0"/>
                        </a:spcAft>
                        <a:buNone/>
                      </a:pPr>
                      <a:r>
                        <a:rPr sz="1100" b="1">
                          <a:latin typeface="Times New Roman"/>
                          <a:ea typeface="Times New Roman"/>
                          <a:cs typeface="Times New Roman"/>
                        </a:rPr>
                        <a:t>BÖLÜM AF KOMİSYONU </a:t>
                      </a:r>
                      <a:endParaRPr sz="1100">
                        <a:latin typeface="Calibri"/>
                        <a:ea typeface="Calibri"/>
                        <a:cs typeface="Calibri"/>
                      </a:endParaRPr>
                    </a:p>
                  </a:txBody>
                  <a:tcPr marL="68580" marR="68580" marT="0" marB="0"/>
                </a:tc>
                <a:tc>
                  <a:txBody>
                    <a:bodyPr/>
                    <a:lstStyle/>
                    <a:p>
                      <a:pPr marL="0" marR="0" indent="0" algn="l" defTabSz="914400">
                        <a:lnSpc>
                          <a:spcPct val="107000"/>
                        </a:lnSpc>
                        <a:spcBef>
                          <a:spcPts val="0"/>
                        </a:spcBef>
                        <a:spcAft>
                          <a:spcPts val="0"/>
                        </a:spcAft>
                        <a:buClr>
                          <a:srgbClr val="000000"/>
                        </a:buClr>
                        <a:buSzTx/>
                        <a:buFont typeface="Arial"/>
                        <a:buNone/>
                      </a:pPr>
                      <a:r>
                        <a:rPr sz="1100" b="1" i="0" u="none" cap="none">
                          <a:solidFill>
                            <a:schemeClr val="dk1"/>
                          </a:solidFill>
                          <a:latin typeface="Calibri"/>
                          <a:ea typeface="Calibri"/>
                          <a:cs typeface="Calibri"/>
                        </a:rPr>
                        <a:t>Araş. Gör. Aytekin Kavalcı</a:t>
                      </a:r>
                      <a:endParaRPr sz="1100" b="0" i="0" u="none" cap="none">
                        <a:solidFill>
                          <a:schemeClr val="dk1"/>
                        </a:solidFill>
                        <a:latin typeface="Calibri"/>
                        <a:ea typeface="Calibri"/>
                        <a:cs typeface="Calibri"/>
                      </a:endParaRPr>
                    </a:p>
                    <a:p>
                      <a:pPr>
                        <a:lnSpc>
                          <a:spcPct val="107000"/>
                        </a:lnSpc>
                        <a:spcAft>
                          <a:spcPts val="0"/>
                        </a:spcAft>
                        <a:buNone/>
                      </a:pPr>
                      <a:r>
                        <a:rPr sz="1100" b="1" i="0" u="none" cap="none">
                          <a:solidFill>
                            <a:schemeClr val="dk1"/>
                          </a:solidFill>
                          <a:latin typeface="Calibri"/>
                          <a:ea typeface="Calibri"/>
                          <a:cs typeface="Calibri"/>
                        </a:rPr>
                        <a:t>Araş. Gör. Ahmet Akın </a:t>
                      </a:r>
                      <a:endParaRPr sz="1100" b="0" i="0" u="none" cap="none">
                        <a:solidFill>
                          <a:schemeClr val="dk1"/>
                        </a:solidFill>
                        <a:latin typeface="Calibri"/>
                        <a:ea typeface="Calibri"/>
                        <a:cs typeface="Calibri"/>
                      </a:endParaRPr>
                    </a:p>
                    <a:p>
                      <a:pPr>
                        <a:lnSpc>
                          <a:spcPct val="107000"/>
                        </a:lnSpc>
                        <a:spcAft>
                          <a:spcPts val="0"/>
                        </a:spcAft>
                        <a:buNone/>
                      </a:pPr>
                      <a:endParaRPr sz="1100">
                        <a:latin typeface="Calibri"/>
                        <a:ea typeface="Calibri"/>
                        <a:cs typeface="Calibri"/>
                      </a:endParaRPr>
                    </a:p>
                  </a:txBody>
                  <a:tcPr marL="68580" marR="68580" marT="0" marB="0"/>
                </a:tc>
                <a:extLst>
                  <a:ext uri="{0D108BD9-81ED-4DB2-BD59-A6C34878D82A}">
                    <a16:rowId xmlns:a16="http://schemas.microsoft.com/office/drawing/2014/main" val="10003"/>
                  </a:ext>
                </a:extLst>
              </a:tr>
              <a:tr h="605479">
                <a:tc>
                  <a:txBody>
                    <a:bodyPr/>
                    <a:lstStyle/>
                    <a:p>
                      <a:pPr algn="ctr">
                        <a:lnSpc>
                          <a:spcPct val="107000"/>
                        </a:lnSpc>
                        <a:spcAft>
                          <a:spcPts val="0"/>
                        </a:spcAft>
                        <a:buNone/>
                      </a:pPr>
                      <a:r>
                        <a:rPr sz="1100" b="1">
                          <a:latin typeface="Times New Roman"/>
                          <a:ea typeface="Times New Roman"/>
                          <a:cs typeface="Times New Roman"/>
                        </a:rPr>
                        <a:t> </a:t>
                      </a:r>
                      <a:endParaRPr sz="1100">
                        <a:latin typeface="Calibri"/>
                        <a:ea typeface="Calibri"/>
                        <a:cs typeface="Calibri"/>
                      </a:endParaRPr>
                    </a:p>
                    <a:p>
                      <a:pPr>
                        <a:lnSpc>
                          <a:spcPct val="107000"/>
                        </a:lnSpc>
                        <a:spcAft>
                          <a:spcPts val="0"/>
                        </a:spcAft>
                        <a:buNone/>
                      </a:pPr>
                      <a:r>
                        <a:rPr sz="1200" b="1">
                          <a:latin typeface="Times New Roman"/>
                          <a:ea typeface="Times New Roman"/>
                          <a:cs typeface="Times New Roman"/>
                        </a:rPr>
                        <a:t>BOLOGNA</a:t>
                      </a:r>
                      <a:endParaRPr sz="1100">
                        <a:latin typeface="Calibri"/>
                        <a:ea typeface="Calibri"/>
                        <a:cs typeface="Calibri"/>
                      </a:endParaRPr>
                    </a:p>
                    <a:p>
                      <a:pPr>
                        <a:lnSpc>
                          <a:spcPct val="107000"/>
                        </a:lnSpc>
                        <a:spcAft>
                          <a:spcPts val="0"/>
                        </a:spcAft>
                        <a:buNone/>
                      </a:pPr>
                      <a:r>
                        <a:rPr sz="1100" b="1">
                          <a:latin typeface="Times New Roman"/>
                          <a:ea typeface="Times New Roman"/>
                          <a:cs typeface="Times New Roman"/>
                        </a:rPr>
                        <a:t> </a:t>
                      </a:r>
                      <a:endParaRPr sz="1100">
                        <a:latin typeface="Calibri"/>
                        <a:ea typeface="Calibri"/>
                        <a:cs typeface="Calibri"/>
                      </a:endParaRPr>
                    </a:p>
                  </a:txBody>
                  <a:tcPr marL="68580" marR="68580" marT="0" marB="0"/>
                </a:tc>
                <a:tc>
                  <a:txBody>
                    <a:bodyPr/>
                    <a:lstStyle/>
                    <a:p>
                      <a:pPr>
                        <a:lnSpc>
                          <a:spcPct val="107000"/>
                        </a:lnSpc>
                        <a:spcAft>
                          <a:spcPts val="0"/>
                        </a:spcAft>
                        <a:buNone/>
                      </a:pPr>
                      <a:r>
                        <a:rPr sz="1100" b="1">
                          <a:latin typeface="Times New Roman"/>
                          <a:ea typeface="Times New Roman"/>
                          <a:cs typeface="Times New Roman"/>
                        </a:rPr>
                        <a:t> </a:t>
                      </a:r>
                      <a:endParaRPr sz="1100">
                        <a:latin typeface="Calibri"/>
                        <a:ea typeface="Calibri"/>
                        <a:cs typeface="Calibri"/>
                      </a:endParaRPr>
                    </a:p>
                    <a:p>
                      <a:pPr>
                        <a:lnSpc>
                          <a:spcPct val="107000"/>
                        </a:lnSpc>
                        <a:spcAft>
                          <a:spcPts val="0"/>
                        </a:spcAft>
                        <a:buNone/>
                      </a:pPr>
                      <a:r>
                        <a:rPr sz="1100" b="1">
                          <a:latin typeface="Times New Roman"/>
                          <a:ea typeface="Times New Roman"/>
                          <a:cs typeface="Times New Roman"/>
                        </a:rPr>
                        <a:t>Doç. Dr. Samet Yılmaz</a:t>
                      </a:r>
                      <a:endParaRPr sz="1100">
                        <a:latin typeface="Calibri"/>
                        <a:ea typeface="Calibri"/>
                        <a:cs typeface="Calibri"/>
                      </a:endParaRPr>
                    </a:p>
                  </a:txBody>
                  <a:tcPr marL="68580" marR="68580" marT="0" marB="0"/>
                </a:tc>
                <a:extLst>
                  <a:ext uri="{0D108BD9-81ED-4DB2-BD59-A6C34878D82A}">
                    <a16:rowId xmlns:a16="http://schemas.microsoft.com/office/drawing/2014/main" val="10004"/>
                  </a:ext>
                </a:extLst>
              </a:tr>
              <a:tr h="701461">
                <a:tc>
                  <a:txBody>
                    <a:bodyPr/>
                    <a:lstStyle/>
                    <a:p>
                      <a:pPr algn="ctr">
                        <a:lnSpc>
                          <a:spcPct val="107000"/>
                        </a:lnSpc>
                        <a:spcAft>
                          <a:spcPts val="0"/>
                        </a:spcAft>
                        <a:buNone/>
                      </a:pPr>
                      <a:r>
                        <a:rPr sz="1200" b="1">
                          <a:latin typeface="Times New Roman"/>
                          <a:ea typeface="Times New Roman"/>
                          <a:cs typeface="Times New Roman"/>
                        </a:rPr>
                        <a:t> </a:t>
                      </a:r>
                      <a:endParaRPr sz="1100">
                        <a:latin typeface="Calibri"/>
                        <a:ea typeface="Calibri"/>
                        <a:cs typeface="Calibri"/>
                      </a:endParaRPr>
                    </a:p>
                    <a:p>
                      <a:pPr>
                        <a:lnSpc>
                          <a:spcPct val="107000"/>
                        </a:lnSpc>
                        <a:spcAft>
                          <a:spcPts val="0"/>
                        </a:spcAft>
                        <a:buNone/>
                      </a:pPr>
                      <a:r>
                        <a:rPr sz="1200" b="1">
                          <a:latin typeface="Times New Roman"/>
                          <a:ea typeface="Times New Roman"/>
                          <a:cs typeface="Times New Roman"/>
                        </a:rPr>
                        <a:t>MEVLANA</a:t>
                      </a:r>
                      <a:r>
                        <a:rPr sz="1100">
                          <a:latin typeface="Calibri"/>
                          <a:ea typeface="Calibri"/>
                          <a:cs typeface="Calibri"/>
                        </a:rPr>
                        <a:t>/</a:t>
                      </a:r>
                      <a:r>
                        <a:rPr sz="1200" b="1">
                          <a:latin typeface="Times New Roman"/>
                          <a:ea typeface="Times New Roman"/>
                          <a:cs typeface="Times New Roman"/>
                        </a:rPr>
                        <a:t>FARABİ KOORDİNATÖRLÜĞÜ</a:t>
                      </a:r>
                      <a:endParaRPr sz="1100">
                        <a:latin typeface="Calibri"/>
                        <a:ea typeface="Calibri"/>
                        <a:cs typeface="Calibri"/>
                      </a:endParaRPr>
                    </a:p>
                    <a:p>
                      <a:pPr algn="ctr">
                        <a:lnSpc>
                          <a:spcPct val="107000"/>
                        </a:lnSpc>
                        <a:spcAft>
                          <a:spcPts val="0"/>
                        </a:spcAft>
                        <a:buNone/>
                      </a:pPr>
                      <a:r>
                        <a:rPr sz="1100" b="1">
                          <a:latin typeface="Times New Roman"/>
                          <a:ea typeface="Times New Roman"/>
                          <a:cs typeface="Times New Roman"/>
                        </a:rPr>
                        <a:t> </a:t>
                      </a:r>
                      <a:endParaRPr sz="1100">
                        <a:latin typeface="Calibri"/>
                        <a:ea typeface="Calibri"/>
                        <a:cs typeface="Calibri"/>
                      </a:endParaRPr>
                    </a:p>
                  </a:txBody>
                  <a:tcPr marL="68580" marR="68580" marT="0" marB="0"/>
                </a:tc>
                <a:tc>
                  <a:txBody>
                    <a:bodyPr/>
                    <a:lstStyle/>
                    <a:p>
                      <a:pPr>
                        <a:lnSpc>
                          <a:spcPct val="107000"/>
                        </a:lnSpc>
                        <a:spcAft>
                          <a:spcPts val="0"/>
                        </a:spcAft>
                        <a:buNone/>
                      </a:pPr>
                      <a:r>
                        <a:rPr sz="1100" b="1">
                          <a:latin typeface="Times New Roman"/>
                          <a:ea typeface="Times New Roman"/>
                          <a:cs typeface="Times New Roman"/>
                        </a:rPr>
                        <a:t>Doç. Dr. Kader Özlem</a:t>
                      </a:r>
                      <a:endParaRPr sz="1100">
                        <a:latin typeface="Calibri"/>
                        <a:ea typeface="Calibri"/>
                        <a:cs typeface="Calibri"/>
                      </a:endParaRPr>
                    </a:p>
                    <a:p>
                      <a:pPr marL="0" marR="0" indent="0" algn="l" defTabSz="914400">
                        <a:lnSpc>
                          <a:spcPct val="107000"/>
                        </a:lnSpc>
                        <a:spcBef>
                          <a:spcPts val="0"/>
                        </a:spcBef>
                        <a:spcAft>
                          <a:spcPts val="0"/>
                        </a:spcAft>
                        <a:buClr>
                          <a:srgbClr val="000000"/>
                        </a:buClr>
                        <a:buSzTx/>
                        <a:buFont typeface="Arial"/>
                        <a:buNone/>
                      </a:pPr>
                      <a:r>
                        <a:rPr sz="1100" b="1" i="0" u="none" cap="none">
                          <a:solidFill>
                            <a:schemeClr val="dk1"/>
                          </a:solidFill>
                          <a:latin typeface="Calibri"/>
                          <a:ea typeface="Calibri"/>
                          <a:cs typeface="Calibri"/>
                        </a:rPr>
                        <a:t>Araş. Gör. Aytekin Kavalcı</a:t>
                      </a:r>
                      <a:endParaRPr sz="1100" b="0" i="0" u="none" cap="none">
                        <a:solidFill>
                          <a:schemeClr val="dk1"/>
                        </a:solidFill>
                        <a:latin typeface="Calibri"/>
                        <a:ea typeface="Calibri"/>
                        <a:cs typeface="Calibri"/>
                      </a:endParaRPr>
                    </a:p>
                    <a:p>
                      <a:pPr>
                        <a:lnSpc>
                          <a:spcPct val="107000"/>
                        </a:lnSpc>
                        <a:spcAft>
                          <a:spcPts val="0"/>
                        </a:spcAft>
                        <a:buNone/>
                      </a:pPr>
                      <a:r>
                        <a:rPr sz="1100" b="1" i="0" u="none" cap="none">
                          <a:solidFill>
                            <a:schemeClr val="dk1"/>
                          </a:solidFill>
                          <a:latin typeface="Calibri"/>
                          <a:ea typeface="Calibri"/>
                          <a:cs typeface="Calibri"/>
                        </a:rPr>
                        <a:t>Araş. Gör. Ahmet Akın </a:t>
                      </a:r>
                      <a:endParaRPr sz="1100" b="0" i="0" u="none" cap="none">
                        <a:solidFill>
                          <a:schemeClr val="dk1"/>
                        </a:solidFill>
                        <a:latin typeface="Calibri"/>
                        <a:ea typeface="Calibri"/>
                        <a:cs typeface="Calibri"/>
                      </a:endParaRPr>
                    </a:p>
                  </a:txBody>
                  <a:tcPr marL="68580" marR="68580" marT="0" marB="0"/>
                </a:tc>
                <a:extLst>
                  <a:ext uri="{0D108BD9-81ED-4DB2-BD59-A6C34878D82A}">
                    <a16:rowId xmlns:a16="http://schemas.microsoft.com/office/drawing/2014/main" val="10005"/>
                  </a:ext>
                </a:extLst>
              </a:tr>
              <a:tr h="524273">
                <a:tc>
                  <a:txBody>
                    <a:bodyPr/>
                    <a:lstStyle/>
                    <a:p>
                      <a:pPr>
                        <a:lnSpc>
                          <a:spcPct val="107000"/>
                        </a:lnSpc>
                        <a:spcAft>
                          <a:spcPts val="0"/>
                        </a:spcAft>
                        <a:buNone/>
                      </a:pPr>
                      <a:r>
                        <a:rPr sz="1200" b="1">
                          <a:latin typeface="Times New Roman"/>
                          <a:ea typeface="Times New Roman"/>
                          <a:cs typeface="Times New Roman"/>
                        </a:rPr>
                        <a:t> </a:t>
                      </a:r>
                      <a:endParaRPr sz="1100">
                        <a:latin typeface="Calibri"/>
                        <a:ea typeface="Calibri"/>
                        <a:cs typeface="Calibri"/>
                      </a:endParaRPr>
                    </a:p>
                    <a:p>
                      <a:pPr>
                        <a:lnSpc>
                          <a:spcPct val="107000"/>
                        </a:lnSpc>
                        <a:spcAft>
                          <a:spcPts val="0"/>
                        </a:spcAft>
                        <a:buNone/>
                      </a:pPr>
                      <a:r>
                        <a:rPr sz="1200" b="1">
                          <a:latin typeface="Times New Roman"/>
                          <a:ea typeface="Times New Roman"/>
                          <a:cs typeface="Times New Roman"/>
                        </a:rPr>
                        <a:t>REKTÖRLÜK ARAŞTIRMA KOMİSYONU</a:t>
                      </a:r>
                      <a:endParaRPr sz="1100">
                        <a:latin typeface="Calibri"/>
                        <a:ea typeface="Calibri"/>
                        <a:cs typeface="Calibri"/>
                      </a:endParaRPr>
                    </a:p>
                    <a:p>
                      <a:pPr algn="ctr">
                        <a:lnSpc>
                          <a:spcPct val="107000"/>
                        </a:lnSpc>
                        <a:spcAft>
                          <a:spcPts val="0"/>
                        </a:spcAft>
                        <a:buNone/>
                      </a:pPr>
                      <a:r>
                        <a:rPr sz="1200" b="1">
                          <a:latin typeface="Times New Roman"/>
                          <a:ea typeface="Times New Roman"/>
                          <a:cs typeface="Times New Roman"/>
                        </a:rPr>
                        <a:t> </a:t>
                      </a:r>
                      <a:endParaRPr sz="1100">
                        <a:latin typeface="Calibri"/>
                        <a:ea typeface="Calibri"/>
                        <a:cs typeface="Calibri"/>
                      </a:endParaRPr>
                    </a:p>
                  </a:txBody>
                  <a:tcPr marL="68580" marR="68580" marT="0" marB="0"/>
                </a:tc>
                <a:tc>
                  <a:txBody>
                    <a:bodyPr/>
                    <a:lstStyle/>
                    <a:p>
                      <a:pPr>
                        <a:lnSpc>
                          <a:spcPct val="107000"/>
                        </a:lnSpc>
                        <a:spcAft>
                          <a:spcPts val="0"/>
                        </a:spcAft>
                        <a:buNone/>
                      </a:pPr>
                      <a:r>
                        <a:rPr sz="1100" b="1">
                          <a:latin typeface="Times New Roman"/>
                          <a:ea typeface="Times New Roman"/>
                          <a:cs typeface="Times New Roman"/>
                        </a:rPr>
                        <a:t>Araş. Gör. Fatih Bilal Gökpınar</a:t>
                      </a:r>
                      <a:endParaRPr sz="1100">
                        <a:latin typeface="Calibri"/>
                        <a:ea typeface="Calibri"/>
                        <a:cs typeface="Calibri"/>
                      </a:endParaRPr>
                    </a:p>
                    <a:p>
                      <a:pPr>
                        <a:lnSpc>
                          <a:spcPct val="107000"/>
                        </a:lnSpc>
                        <a:spcAft>
                          <a:spcPts val="0"/>
                        </a:spcAft>
                        <a:buNone/>
                      </a:pPr>
                      <a:r>
                        <a:rPr sz="1100" b="1">
                          <a:latin typeface="Times New Roman"/>
                          <a:ea typeface="Times New Roman"/>
                          <a:cs typeface="Times New Roman"/>
                        </a:rPr>
                        <a:t> </a:t>
                      </a:r>
                      <a:endParaRPr sz="1100">
                        <a:latin typeface="Calibri"/>
                        <a:ea typeface="Calibri"/>
                        <a:cs typeface="Calibri"/>
                      </a:endParaRPr>
                    </a:p>
                  </a:txBody>
                  <a:tcPr marL="68580" marR="68580" marT="0" marB="0"/>
                </a:tc>
                <a:extLst>
                  <a:ext uri="{0D108BD9-81ED-4DB2-BD59-A6C34878D82A}">
                    <a16:rowId xmlns:a16="http://schemas.microsoft.com/office/drawing/2014/main" val="10006"/>
                  </a:ext>
                </a:extLst>
              </a:tr>
              <a:tr h="413387">
                <a:tc>
                  <a:txBody>
                    <a:bodyPr/>
                    <a:lstStyle/>
                    <a:p>
                      <a:pPr>
                        <a:lnSpc>
                          <a:spcPct val="107000"/>
                        </a:lnSpc>
                        <a:spcAft>
                          <a:spcPts val="0"/>
                        </a:spcAft>
                        <a:buNone/>
                      </a:pPr>
                      <a:r>
                        <a:rPr sz="1200" b="1">
                          <a:latin typeface="Times New Roman"/>
                          <a:ea typeface="Times New Roman"/>
                          <a:cs typeface="Times New Roman"/>
                        </a:rPr>
                        <a:t>BÖLÜM BURS KOMİSYONU</a:t>
                      </a:r>
                      <a:endParaRPr sz="1100">
                        <a:latin typeface="Calibri"/>
                        <a:ea typeface="Calibri"/>
                        <a:cs typeface="Calibri"/>
                      </a:endParaRPr>
                    </a:p>
                  </a:txBody>
                  <a:tcPr marL="68580" marR="68580" marT="0" marB="0"/>
                </a:tc>
                <a:tc>
                  <a:txBody>
                    <a:bodyPr/>
                    <a:lstStyle/>
                    <a:p>
                      <a:pPr>
                        <a:lnSpc>
                          <a:spcPct val="107000"/>
                        </a:lnSpc>
                        <a:spcAft>
                          <a:spcPts val="0"/>
                        </a:spcAft>
                        <a:buNone/>
                      </a:pPr>
                      <a:r>
                        <a:rPr sz="1100" b="1">
                          <a:latin typeface="Times New Roman"/>
                          <a:ea typeface="Times New Roman"/>
                          <a:cs typeface="Times New Roman"/>
                        </a:rPr>
                        <a:t>Prof. Dr. Çiğdem Aydın Koyuncu</a:t>
                      </a:r>
                      <a:endParaRPr sz="1100">
                        <a:latin typeface="Calibri"/>
                        <a:ea typeface="Calibri"/>
                        <a:cs typeface="Calibri"/>
                      </a:endParaRPr>
                    </a:p>
                    <a:p>
                      <a:pPr>
                        <a:lnSpc>
                          <a:spcPct val="107000"/>
                        </a:lnSpc>
                        <a:spcAft>
                          <a:spcPts val="0"/>
                        </a:spcAft>
                        <a:buNone/>
                      </a:pPr>
                      <a:r>
                        <a:rPr sz="1100" b="1">
                          <a:latin typeface="Times New Roman"/>
                          <a:ea typeface="Times New Roman"/>
                          <a:cs typeface="Times New Roman"/>
                        </a:rPr>
                        <a:t>Araş. Gör. Fatih Bilal Gökpınar</a:t>
                      </a:r>
                      <a:endParaRPr sz="1100">
                        <a:latin typeface="Calibri"/>
                        <a:ea typeface="Calibri"/>
                        <a:cs typeface="Calibri"/>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467929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8" name="Google Shape;178;p8">
            <a:extLst>
              <a:ext uri="{FF2B5EF4-FFF2-40B4-BE49-F238E27FC236}">
                <a16:creationId xmlns:a16="http://schemas.microsoft.com/office/drawing/2014/main" id="{B9286E17-0432-4318-A81B-8F7A8DF3F5F0}"/>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ct val="1000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FİZİKİ VE TEKNOLOJİK KAYNAKLAR</a:t>
            </a:r>
            <a:endParaRPr/>
          </a:p>
        </p:txBody>
      </p:sp>
      <p:sp>
        <p:nvSpPr>
          <p:cNvPr id="179" name="Google Shape;179;p8">
            <a:extLst>
              <a:ext uri="{FF2B5EF4-FFF2-40B4-BE49-F238E27FC236}">
                <a16:creationId xmlns:a16="http://schemas.microsoft.com/office/drawing/2014/main" id="{73FB52C6-DC81-4E23-A2AC-4E33C64A3B0E}"/>
              </a:ext>
            </a:extLst>
          </p:cNvPr>
          <p:cNvSpPr>
            <a:spLocks noGrp="1"/>
          </p:cNvSpPr>
          <p:nvPr>
            <p:ph type="body" idx="1"/>
          </p:nvPr>
        </p:nvSpPr>
        <p:spPr>
          <a:xfrm>
            <a:off x="685800" y="1257300"/>
            <a:ext cx="8182897" cy="4762500"/>
          </a:xfrm>
          <a:prstGeom prst="rect">
            <a:avLst/>
          </a:prstGeom>
          <a:noFill/>
          <a:ln>
            <a:noFill/>
          </a:ln>
        </p:spPr>
        <p:txBody>
          <a:bodyPr spcFirstLastPara="1" wrap="square" lIns="91425" tIns="45700" rIns="91425" bIns="45700" anchor="t">
            <a:normAutofit/>
          </a:bodyPr>
          <a:lstStyle/>
          <a:p>
            <a:pPr marL="228600" lvl="0" indent="-228600" algn="l">
              <a:lnSpc>
                <a:spcPct val="90000"/>
              </a:lnSpc>
              <a:spcBef>
                <a:spcPts val="0"/>
              </a:spcBef>
              <a:spcAft>
                <a:spcPts val="0"/>
              </a:spcAft>
              <a:buClr>
                <a:schemeClr val="dk1"/>
              </a:buClr>
              <a:buSzPts val="2800"/>
              <a:buChar char="•"/>
              <a:defRPr sz="1650">
                <a:solidFill>
                  <a:srgbClr val="132238"/>
                </a:solidFill>
                <a:latin typeface="DejaVu Sans"/>
                <a:ea typeface="DejaVu Sans"/>
                <a:cs typeface="DejaVu Sans"/>
              </a:defRPr>
            </a:pPr>
            <a:r>
              <a:rPr sz="2000">
                <a:solidFill>
                  <a:srgbClr val="132238"/>
                </a:solidFill>
                <a:latin typeface="DejaVu Sans"/>
                <a:ea typeface="DejaVu Sans"/>
                <a:cs typeface="DejaVu Sans"/>
              </a:rPr>
              <a:t>Bölüm, İktisadi ve İdari Bilimler Fakültesi Dekanlık binasının 1. katındadır. Bu katta öğretim elemanı odaları ile bölüme ait toplantı salonu bulunur.</a:t>
            </a:r>
          </a:p>
          <a:p>
            <a:pPr marL="228600" lvl="0" indent="-228600" algn="just">
              <a:lnSpc>
                <a:spcPct val="90000"/>
              </a:lnSpc>
              <a:spcBef>
                <a:spcPts val="0"/>
              </a:spcBef>
              <a:spcAft>
                <a:spcPts val="0"/>
              </a:spcAft>
              <a:buClr>
                <a:schemeClr val="dk1"/>
              </a:buClr>
              <a:buSzPts val="2800"/>
              <a:buChar char="•"/>
            </a:pPr>
            <a:endParaRPr sz="3600"/>
          </a:p>
          <a:p>
            <a:pPr marL="228600" lvl="0" indent="-228600" algn="l">
              <a:lnSpc>
                <a:spcPct val="90000"/>
              </a:lnSpc>
              <a:spcBef>
                <a:spcPts val="0"/>
              </a:spcBef>
              <a:spcAft>
                <a:spcPts val="0"/>
              </a:spcAft>
              <a:buClr>
                <a:schemeClr val="dk1"/>
              </a:buClr>
              <a:buSzPts val="2800"/>
              <a:buChar char="•"/>
              <a:defRPr sz="1650">
                <a:solidFill>
                  <a:srgbClr val="132238"/>
                </a:solidFill>
                <a:latin typeface="DejaVu Sans"/>
                <a:ea typeface="DejaVu Sans"/>
                <a:cs typeface="DejaVu Sans"/>
              </a:defRPr>
            </a:pPr>
            <a:r>
              <a:rPr sz="2000">
                <a:solidFill>
                  <a:srgbClr val="132238"/>
                </a:solidFill>
                <a:latin typeface="DejaVu Sans"/>
                <a:ea typeface="DejaVu Sans"/>
                <a:cs typeface="DejaVu Sans"/>
              </a:rPr>
              <a:t>Dersler, İİBF'nin A, B ve C bloklarındaki derslik ve amfilerde yürütülür.</a:t>
            </a:r>
            <a:endParaRPr sz="2000"/>
          </a:p>
        </p:txBody>
      </p:sp>
      <p:pic>
        <p:nvPicPr>
          <p:cNvPr id="186" name="Google Shape;180;p8"/>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181" name="Google Shape;181;p8">
            <a:extLst>
              <a:ext uri="{FF2B5EF4-FFF2-40B4-BE49-F238E27FC236}">
                <a16:creationId xmlns:a16="http://schemas.microsoft.com/office/drawing/2014/main" id="{942FCAED-7569-48CA-9EA4-E95042A9A8BB}"/>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b="0" i="0" u="none" cap="none">
              <a:solidFill>
                <a:schemeClr val="dk1"/>
              </a:solidFill>
              <a:latin typeface="Calibri"/>
              <a:ea typeface="Calibri"/>
              <a:cs typeface="Calibri"/>
            </a:endParaRPr>
          </a:p>
        </p:txBody>
      </p:sp>
      <p:pic>
        <p:nvPicPr>
          <p:cNvPr id="188" name="Resim 8"/>
          <p:cNvPicPr>
            <a:picLocks noChangeAspect="1"/>
          </p:cNvPicPr>
          <p:nvPr/>
        </p:nvPicPr>
        <p:blipFill>
          <a:blip r:embed="rId4"/>
          <a:stretch>
            <a:fillRect/>
          </a:stretch>
        </p:blipFill>
        <p:spPr>
          <a:xfrm>
            <a:off x="11315700" y="114300"/>
            <a:ext cx="647700" cy="647700"/>
          </a:xfrm>
          <a:prstGeom prst="rect">
            <a:avLst/>
          </a:prstGeom>
        </p:spPr>
      </p:pic>
    </p:spTree>
    <p:extLst>
      <p:ext uri="{BB962C8B-B14F-4D97-AF65-F5344CB8AC3E}">
        <p14:creationId xmlns:p14="http://schemas.microsoft.com/office/powerpoint/2010/main" val="993599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9" name="Google Shape;189;p9">
            <a:extLst>
              <a:ext uri="{FF2B5EF4-FFF2-40B4-BE49-F238E27FC236}">
                <a16:creationId xmlns:a16="http://schemas.microsoft.com/office/drawing/2014/main" id="{6B8CEED7-2258-429F-9FAF-5F3D0B8FD9DC}"/>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ct val="1000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BUÜ 2022-2026 STRATEJİK PLANI</a:t>
            </a:r>
            <a:endParaRPr/>
          </a:p>
        </p:txBody>
      </p:sp>
      <p:pic>
        <p:nvPicPr>
          <p:cNvPr id="196" name="Google Shape;190;p9"/>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191" name="Google Shape;191;p9">
            <a:extLst>
              <a:ext uri="{FF2B5EF4-FFF2-40B4-BE49-F238E27FC236}">
                <a16:creationId xmlns:a16="http://schemas.microsoft.com/office/drawing/2014/main" id="{445083CC-673C-47BE-8BFD-800BBCD73739}"/>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b="0" i="0" u="none" cap="none">
              <a:solidFill>
                <a:schemeClr val="dk1"/>
              </a:solidFill>
              <a:latin typeface="Calibri"/>
              <a:ea typeface="Calibri"/>
              <a:cs typeface="Calibri"/>
            </a:endParaRPr>
          </a:p>
        </p:txBody>
      </p:sp>
      <p:graphicFrame>
        <p:nvGraphicFramePr>
          <p:cNvPr id="198" name="Google Shape;192;p9"/>
          <p:cNvGraphicFramePr/>
          <p:nvPr/>
        </p:nvGraphicFramePr>
        <p:xfrm>
          <a:off x="628650" y="1200150"/>
          <a:ext cx="10811525" cy="5652825"/>
        </p:xfrm>
        <a:graphic>
          <a:graphicData uri="http://schemas.openxmlformats.org/drawingml/2006/table">
            <a:tbl>
              <a:tblPr>
                <a:tableStyleId>{3E2D20AA-7AA2-4074-82C5-DB3DB6DC79C5}</a:tableStyleId>
              </a:tblPr>
              <a:tblGrid>
                <a:gridCol w="1337175">
                  <a:extLst>
                    <a:ext uri="{9D8B030D-6E8A-4147-A177-3AD203B41FA5}">
                      <a16:colId xmlns:a16="http://schemas.microsoft.com/office/drawing/2014/main" val="20000"/>
                    </a:ext>
                  </a:extLst>
                </a:gridCol>
                <a:gridCol w="9474350">
                  <a:extLst>
                    <a:ext uri="{9D8B030D-6E8A-4147-A177-3AD203B41FA5}">
                      <a16:colId xmlns:a16="http://schemas.microsoft.com/office/drawing/2014/main" val="20001"/>
                    </a:ext>
                  </a:extLst>
                </a:gridCol>
              </a:tblGrid>
              <a:tr h="550275">
                <a:tc>
                  <a:txBody>
                    <a:bodyPr/>
                    <a:lstStyle/>
                    <a:p>
                      <a:pPr marL="50800" marR="0" lvl="0" indent="0" algn="l">
                        <a:lnSpc>
                          <a:spcPct val="100000"/>
                        </a:lnSpc>
                        <a:spcBef>
                          <a:spcPts val="0"/>
                        </a:spcBef>
                        <a:spcAft>
                          <a:spcPts val="0"/>
                        </a:spcAft>
                        <a:buClr>
                          <a:srgbClr val="FFFFFF"/>
                        </a:buClr>
                        <a:buSzPts val="1400"/>
                        <a:buFont typeface="Arial"/>
                        <a:buNone/>
                      </a:pPr>
                      <a:r>
                        <a:rPr sz="1400" b="1" u="none" cap="none">
                          <a:solidFill>
                            <a:srgbClr val="FFFFFF"/>
                          </a:solidFill>
                          <a:latin typeface="Arial"/>
                          <a:ea typeface="Arial"/>
                          <a:cs typeface="Arial"/>
                        </a:rPr>
                        <a:t>Amaç 1</a:t>
                      </a:r>
                      <a:endParaRPr sz="1400" u="none" cap="none">
                        <a:latin typeface="Arial"/>
                        <a:ea typeface="Arial"/>
                        <a:cs typeface="Arial"/>
                      </a:endParaRPr>
                    </a:p>
                  </a:txBody>
                  <a:tcPr marL="0" marR="0" marT="0" marB="0" anchor="ctr">
                    <a:solidFill>
                      <a:srgbClr val="1E4485"/>
                    </a:solidFill>
                  </a:tcPr>
                </a:tc>
                <a:tc>
                  <a:txBody>
                    <a:bodyPr/>
                    <a:lstStyle/>
                    <a:p>
                      <a:pPr marL="50165" marR="43180" lvl="0" indent="0" algn="l">
                        <a:lnSpc>
                          <a:spcPct val="75714"/>
                        </a:lnSpc>
                        <a:spcBef>
                          <a:spcPts val="0"/>
                        </a:spcBef>
                        <a:spcAft>
                          <a:spcPts val="0"/>
                        </a:spcAft>
                        <a:buClr>
                          <a:schemeClr val="dk1"/>
                        </a:buClr>
                        <a:buSzPts val="1400"/>
                        <a:buFont typeface="Arial"/>
                        <a:buNone/>
                      </a:pPr>
                      <a:r>
                        <a:rPr sz="1400" b="1" u="none" cap="none">
                          <a:latin typeface="Arial"/>
                          <a:ea typeface="Arial"/>
                          <a:cs typeface="Arial"/>
                        </a:rPr>
                        <a:t>Nitelikli Eğitimi ile Evrensel Bakış Açısına, Eleştirel Düşünme ve Problemleri Çözme Becerisine Sahip Bireyler Yetiştirmek</a:t>
                      </a:r>
                      <a:endParaRPr sz="1800" u="none" cap="none"/>
                    </a:p>
                  </a:txBody>
                  <a:tcPr marL="0" marR="0" marT="0" marB="0" anchor="ctr">
                    <a:solidFill>
                      <a:srgbClr val="B8CAD7"/>
                    </a:solidFill>
                  </a:tcPr>
                </a:tc>
                <a:extLst>
                  <a:ext uri="{0D108BD9-81ED-4DB2-BD59-A6C34878D82A}">
                    <a16:rowId xmlns:a16="http://schemas.microsoft.com/office/drawing/2014/main" val="10000"/>
                  </a:ext>
                </a:extLst>
              </a:tr>
              <a:tr h="600300">
                <a:tc>
                  <a:txBody>
                    <a:bodyPr/>
                    <a:lstStyle/>
                    <a:p>
                      <a:pPr marL="0" marR="67945" lvl="0" indent="0" algn="ctr">
                        <a:lnSpc>
                          <a:spcPct val="100000"/>
                        </a:lnSpc>
                        <a:spcBef>
                          <a:spcPts val="0"/>
                        </a:spcBef>
                        <a:spcAft>
                          <a:spcPts val="0"/>
                        </a:spcAft>
                        <a:buClr>
                          <a:srgbClr val="FFFFFF"/>
                        </a:buClr>
                        <a:buSzPts val="1400"/>
                        <a:buFont typeface="Arial"/>
                        <a:buNone/>
                      </a:pPr>
                      <a:r>
                        <a:rPr sz="1400" u="none" cap="none">
                          <a:solidFill>
                            <a:srgbClr val="FFFFFF"/>
                          </a:solidFill>
                          <a:latin typeface="Arial"/>
                          <a:ea typeface="Arial"/>
                          <a:cs typeface="Arial"/>
                        </a:rPr>
                        <a:t>1.1</a:t>
                      </a:r>
                      <a:endParaRPr sz="1400" u="none" cap="none">
                        <a:latin typeface="Arial"/>
                        <a:ea typeface="Arial"/>
                        <a:cs typeface="Arial"/>
                      </a:endParaRPr>
                    </a:p>
                  </a:txBody>
                  <a:tcPr marL="0" marR="0" marT="0" marB="0" anchor="ctr">
                    <a:lnB w="9525" cmpd="sng">
                      <a:solidFill>
                        <a:srgbClr val="000000"/>
                      </a:solidFill>
                      <a:prstDash val="solid"/>
                    </a:lnB>
                    <a:solidFill>
                      <a:srgbClr val="8E9DAB"/>
                    </a:solidFill>
                  </a:tcPr>
                </a:tc>
                <a:tc>
                  <a:txBody>
                    <a:bodyPr/>
                    <a:lstStyle/>
                    <a:p>
                      <a:pPr marL="50165" marR="42545" lvl="0" indent="0" algn="l">
                        <a:lnSpc>
                          <a:spcPct val="100000"/>
                        </a:lnSpc>
                        <a:spcBef>
                          <a:spcPts val="0"/>
                        </a:spcBef>
                        <a:spcAft>
                          <a:spcPts val="0"/>
                        </a:spcAft>
                        <a:buClr>
                          <a:schemeClr val="dk1"/>
                        </a:buClr>
                        <a:buSzPts val="1400"/>
                        <a:buFont typeface="Arial"/>
                        <a:buNone/>
                      </a:pPr>
                      <a:r>
                        <a:rPr sz="1400" u="none" cap="none">
                          <a:latin typeface="Arial"/>
                          <a:ea typeface="Arial"/>
                          <a:cs typeface="Arial"/>
                        </a:rPr>
                        <a:t>Öğrencilerin   akademik   ve   bireysel   gelişimini   destekleyerek   niteliğini artırmak</a:t>
                      </a:r>
                      <a:endParaRPr sz="1800" u="none" cap="none"/>
                    </a:p>
                  </a:txBody>
                  <a:tcPr marL="0" marR="0" marT="0" marB="0" anchor="ctr">
                    <a:lnB w="9525" cmpd="sng">
                      <a:solidFill>
                        <a:srgbClr val="000000"/>
                      </a:solidFill>
                      <a:prstDash val="solid"/>
                    </a:lnB>
                  </a:tcPr>
                </a:tc>
                <a:extLst>
                  <a:ext uri="{0D108BD9-81ED-4DB2-BD59-A6C34878D82A}">
                    <a16:rowId xmlns:a16="http://schemas.microsoft.com/office/drawing/2014/main" val="10001"/>
                  </a:ext>
                </a:extLst>
              </a:tr>
              <a:tr h="300150">
                <a:tc>
                  <a:txBody>
                    <a:bodyPr/>
                    <a:lstStyle/>
                    <a:p>
                      <a:pPr marL="207009" marR="0" lvl="0" indent="0" algn="l">
                        <a:lnSpc>
                          <a:spcPct val="100000"/>
                        </a:lnSpc>
                        <a:spcBef>
                          <a:spcPts val="0"/>
                        </a:spcBef>
                        <a:spcAft>
                          <a:spcPts val="0"/>
                        </a:spcAft>
                        <a:buClr>
                          <a:srgbClr val="FFFFFF"/>
                        </a:buClr>
                        <a:buSzPts val="1400"/>
                        <a:buFont typeface="Arial"/>
                        <a:buNone/>
                      </a:pPr>
                      <a:r>
                        <a:rPr sz="1400" u="none" cap="none">
                          <a:solidFill>
                            <a:srgbClr val="FFFFFF"/>
                          </a:solidFill>
                          <a:latin typeface="Arial"/>
                          <a:ea typeface="Arial"/>
                          <a:cs typeface="Arial"/>
                        </a:rPr>
                        <a:t>1.2</a:t>
                      </a:r>
                      <a:endParaRPr sz="1400" u="none" cap="none">
                        <a:latin typeface="Arial"/>
                        <a:ea typeface="Arial"/>
                        <a:cs typeface="Arial"/>
                      </a:endParaRPr>
                    </a:p>
                  </a:txBody>
                  <a:tcPr marL="0" marR="0" marT="0" marB="0" anchor="ctr">
                    <a:lnT w="9525" cmpd="sng">
                      <a:solidFill>
                        <a:srgbClr val="000000"/>
                      </a:solidFill>
                      <a:prstDash val="solid"/>
                    </a:lnT>
                    <a:solidFill>
                      <a:srgbClr val="8E9DAB"/>
                    </a:solidFill>
                  </a:tcPr>
                </a:tc>
                <a:tc>
                  <a:txBody>
                    <a:bodyPr/>
                    <a:lstStyle/>
                    <a:p>
                      <a:pPr marL="50165" marR="0" lvl="0" indent="0" algn="l">
                        <a:lnSpc>
                          <a:spcPct val="100000"/>
                        </a:lnSpc>
                        <a:spcBef>
                          <a:spcPts val="0"/>
                        </a:spcBef>
                        <a:spcAft>
                          <a:spcPts val="0"/>
                        </a:spcAft>
                        <a:buClr>
                          <a:schemeClr val="dk1"/>
                        </a:buClr>
                        <a:buSzPts val="1400"/>
                        <a:buFont typeface="Arial"/>
                        <a:buNone/>
                      </a:pPr>
                      <a:r>
                        <a:rPr sz="1400" u="none" cap="none">
                          <a:latin typeface="Arial"/>
                          <a:ea typeface="Arial"/>
                          <a:cs typeface="Arial"/>
                        </a:rPr>
                        <a:t>Eğitim ve öğretimde uluslararasılaşmayı artırmak</a:t>
                      </a:r>
                      <a:endParaRPr sz="1800" u="none" cap="none"/>
                    </a:p>
                  </a:txBody>
                  <a:tcPr marL="0" marR="0" marT="0" marB="0" anchor="ctr">
                    <a:lnT w="9525" cmpd="sng">
                      <a:solidFill>
                        <a:srgbClr val="000000"/>
                      </a:solidFill>
                      <a:prstDash val="solid"/>
                    </a:lnT>
                  </a:tcPr>
                </a:tc>
                <a:extLst>
                  <a:ext uri="{0D108BD9-81ED-4DB2-BD59-A6C34878D82A}">
                    <a16:rowId xmlns:a16="http://schemas.microsoft.com/office/drawing/2014/main" val="10002"/>
                  </a:ext>
                </a:extLst>
              </a:tr>
              <a:tr h="600300">
                <a:tc>
                  <a:txBody>
                    <a:bodyPr/>
                    <a:lstStyle/>
                    <a:p>
                      <a:pPr marL="50800" marR="0" lvl="0" indent="0" algn="l">
                        <a:lnSpc>
                          <a:spcPct val="100000"/>
                        </a:lnSpc>
                        <a:spcBef>
                          <a:spcPts val="0"/>
                        </a:spcBef>
                        <a:spcAft>
                          <a:spcPts val="0"/>
                        </a:spcAft>
                        <a:buClr>
                          <a:srgbClr val="FFFFFF"/>
                        </a:buClr>
                        <a:buSzPts val="1400"/>
                        <a:buFont typeface="Arial"/>
                        <a:buNone/>
                      </a:pPr>
                      <a:r>
                        <a:rPr sz="1400" b="1" u="none" cap="none">
                          <a:solidFill>
                            <a:srgbClr val="FFFFFF"/>
                          </a:solidFill>
                          <a:latin typeface="Arial"/>
                          <a:ea typeface="Arial"/>
                          <a:cs typeface="Arial"/>
                        </a:rPr>
                        <a:t>Amaç 2</a:t>
                      </a:r>
                      <a:endParaRPr sz="1400" u="none" cap="none">
                        <a:latin typeface="Arial"/>
                        <a:ea typeface="Arial"/>
                        <a:cs typeface="Arial"/>
                      </a:endParaRPr>
                    </a:p>
                  </a:txBody>
                  <a:tcPr marL="0" marR="0" marT="0" marB="0" anchor="ctr">
                    <a:lnR w="9525" cmpd="sng">
                      <a:solidFill>
                        <a:srgbClr val="000000"/>
                      </a:solidFill>
                      <a:prstDash val="solid"/>
                    </a:lnR>
                    <a:solidFill>
                      <a:srgbClr val="1E4485"/>
                    </a:solidFill>
                  </a:tcPr>
                </a:tc>
                <a:tc>
                  <a:txBody>
                    <a:bodyPr/>
                    <a:lstStyle/>
                    <a:p>
                      <a:pPr marL="48895" marR="43180" lvl="0" indent="0" algn="l">
                        <a:lnSpc>
                          <a:spcPct val="100000"/>
                        </a:lnSpc>
                        <a:spcBef>
                          <a:spcPts val="0"/>
                        </a:spcBef>
                        <a:spcAft>
                          <a:spcPts val="0"/>
                        </a:spcAft>
                        <a:buClr>
                          <a:schemeClr val="dk1"/>
                        </a:buClr>
                        <a:buSzPts val="1400"/>
                        <a:buFont typeface="Arial"/>
                        <a:buNone/>
                      </a:pPr>
                      <a:r>
                        <a:rPr sz="1400" b="1" u="none" cap="none">
                          <a:latin typeface="Arial"/>
                          <a:ea typeface="Arial"/>
                          <a:cs typeface="Arial"/>
                        </a:rPr>
                        <a:t>Özgün ve Nitelikli Bilimsel Araştırmalar Yaparak Çıktılarını Toplumsal ve Ekonomik Faydaya Dönüştürmek</a:t>
                      </a:r>
                      <a:endParaRPr sz="1800" b="1" u="none" cap="none"/>
                    </a:p>
                  </a:txBody>
                  <a:tcPr marL="0" marR="0" marT="0" marB="0" anchor="ctr">
                    <a:lnL w="9525" cmpd="sng">
                      <a:solidFill>
                        <a:srgbClr val="000000"/>
                      </a:solidFill>
                      <a:prstDash val="solid"/>
                    </a:lnL>
                    <a:solidFill>
                      <a:srgbClr val="B8CAD7"/>
                    </a:solidFill>
                  </a:tcPr>
                </a:tc>
                <a:extLst>
                  <a:ext uri="{0D108BD9-81ED-4DB2-BD59-A6C34878D82A}">
                    <a16:rowId xmlns:a16="http://schemas.microsoft.com/office/drawing/2014/main" val="10003"/>
                  </a:ext>
                </a:extLst>
              </a:tr>
              <a:tr h="600300">
                <a:tc>
                  <a:txBody>
                    <a:bodyPr/>
                    <a:lstStyle/>
                    <a:p>
                      <a:pPr marL="207009" marR="0" lvl="0" indent="0" algn="l">
                        <a:lnSpc>
                          <a:spcPct val="100000"/>
                        </a:lnSpc>
                        <a:spcBef>
                          <a:spcPts val="0"/>
                        </a:spcBef>
                        <a:spcAft>
                          <a:spcPts val="0"/>
                        </a:spcAft>
                        <a:buClr>
                          <a:srgbClr val="FFFFFF"/>
                        </a:buClr>
                        <a:buSzPts val="1400"/>
                        <a:buFont typeface="Arial"/>
                        <a:buNone/>
                      </a:pPr>
                      <a:r>
                        <a:rPr sz="1400" u="none" cap="none">
                          <a:solidFill>
                            <a:srgbClr val="FFFFFF"/>
                          </a:solidFill>
                          <a:latin typeface="Arial"/>
                          <a:ea typeface="Arial"/>
                          <a:cs typeface="Arial"/>
                        </a:rPr>
                        <a:t>2.1</a:t>
                      </a:r>
                      <a:endParaRPr sz="1400" u="none" cap="none">
                        <a:latin typeface="Arial"/>
                        <a:ea typeface="Arial"/>
                        <a:cs typeface="Arial"/>
                      </a:endParaRPr>
                    </a:p>
                  </a:txBody>
                  <a:tcPr marL="0" marR="0" marT="0" marB="0" anchor="ctr">
                    <a:lnR w="9525" cmpd="sng">
                      <a:solidFill>
                        <a:srgbClr val="000000"/>
                      </a:solidFill>
                      <a:prstDash val="solid"/>
                    </a:lnR>
                    <a:lnB w="9525" cmpd="sng">
                      <a:solidFill>
                        <a:srgbClr val="000000"/>
                      </a:solidFill>
                      <a:prstDash val="solid"/>
                    </a:lnB>
                    <a:solidFill>
                      <a:srgbClr val="8E9DAB"/>
                    </a:solidFill>
                  </a:tcPr>
                </a:tc>
                <a:tc>
                  <a:txBody>
                    <a:bodyPr/>
                    <a:lstStyle/>
                    <a:p>
                      <a:pPr marL="48895" marR="43180" lvl="0" indent="0" algn="l">
                        <a:lnSpc>
                          <a:spcPct val="100000"/>
                        </a:lnSpc>
                        <a:spcBef>
                          <a:spcPts val="0"/>
                        </a:spcBef>
                        <a:spcAft>
                          <a:spcPts val="0"/>
                        </a:spcAft>
                        <a:buClr>
                          <a:schemeClr val="dk1"/>
                        </a:buClr>
                        <a:buSzPts val="1400"/>
                        <a:buFont typeface="Arial"/>
                        <a:buNone/>
                      </a:pPr>
                      <a:r>
                        <a:rPr sz="1400" u="none" cap="none">
                          <a:latin typeface="Arial"/>
                          <a:ea typeface="Arial"/>
                          <a:cs typeface="Arial"/>
                        </a:rPr>
                        <a:t>Ulusal   ve   uluslararası   kaynaklarca   desteklenen   proje   faaliyetlerini   ve üniversitede üretilen bilimsel çıktıları artırmak</a:t>
                      </a:r>
                    </a:p>
                  </a:txBody>
                  <a:tcPr marL="0" marR="0" marT="0" marB="0" anchor="ctr">
                    <a:lnL w="9525" cmpd="sng">
                      <a:solidFill>
                        <a:srgbClr val="000000"/>
                      </a:solidFill>
                      <a:prstDash val="solid"/>
                    </a:lnL>
                    <a:lnB w="9525" cmpd="sng">
                      <a:solidFill>
                        <a:srgbClr val="000000"/>
                      </a:solidFill>
                      <a:prstDash val="solid"/>
                    </a:lnB>
                  </a:tcPr>
                </a:tc>
                <a:extLst>
                  <a:ext uri="{0D108BD9-81ED-4DB2-BD59-A6C34878D82A}">
                    <a16:rowId xmlns:a16="http://schemas.microsoft.com/office/drawing/2014/main" val="10004"/>
                  </a:ext>
                </a:extLst>
              </a:tr>
              <a:tr h="300150">
                <a:tc>
                  <a:txBody>
                    <a:bodyPr/>
                    <a:lstStyle/>
                    <a:p>
                      <a:pPr marL="196215" marR="0" lvl="0" indent="0" algn="l">
                        <a:lnSpc>
                          <a:spcPct val="100000"/>
                        </a:lnSpc>
                        <a:spcBef>
                          <a:spcPts val="0"/>
                        </a:spcBef>
                        <a:spcAft>
                          <a:spcPts val="0"/>
                        </a:spcAft>
                        <a:buClr>
                          <a:srgbClr val="FFFFFF"/>
                        </a:buClr>
                        <a:buSzPts val="1400"/>
                        <a:buFont typeface="Arial"/>
                        <a:buNone/>
                      </a:pPr>
                      <a:r>
                        <a:rPr sz="1400" u="none" cap="none">
                          <a:solidFill>
                            <a:srgbClr val="FFFFFF"/>
                          </a:solidFill>
                          <a:latin typeface="Arial"/>
                          <a:ea typeface="Arial"/>
                          <a:cs typeface="Arial"/>
                        </a:rPr>
                        <a:t>2.2</a:t>
                      </a:r>
                      <a:endParaRPr sz="1400" u="none" cap="none">
                        <a:latin typeface="Arial"/>
                        <a:ea typeface="Arial"/>
                        <a:cs typeface="Arial"/>
                      </a:endParaRPr>
                    </a:p>
                  </a:txBody>
                  <a:tcPr marL="0" marR="0" marT="0" marB="0" anchor="ctr">
                    <a:lnR w="9525" cmpd="sng">
                      <a:solidFill>
                        <a:srgbClr val="000000"/>
                      </a:solidFill>
                      <a:prstDash val="solid"/>
                    </a:lnR>
                    <a:lnT w="9525" cmpd="sng">
                      <a:solidFill>
                        <a:srgbClr val="000000"/>
                      </a:solidFill>
                      <a:prstDash val="solid"/>
                    </a:lnT>
                    <a:lnB w="9525" cmpd="sng">
                      <a:solidFill>
                        <a:srgbClr val="000000"/>
                      </a:solidFill>
                      <a:prstDash val="solid"/>
                    </a:lnB>
                    <a:solidFill>
                      <a:srgbClr val="8E9DAB"/>
                    </a:solidFill>
                  </a:tcPr>
                </a:tc>
                <a:tc>
                  <a:txBody>
                    <a:bodyPr/>
                    <a:lstStyle/>
                    <a:p>
                      <a:pPr marL="48895" marR="0" lvl="0" indent="0" algn="l">
                        <a:lnSpc>
                          <a:spcPct val="100000"/>
                        </a:lnSpc>
                        <a:spcBef>
                          <a:spcPts val="0"/>
                        </a:spcBef>
                        <a:spcAft>
                          <a:spcPts val="0"/>
                        </a:spcAft>
                        <a:buClr>
                          <a:schemeClr val="dk1"/>
                        </a:buClr>
                        <a:buSzPts val="1400"/>
                        <a:buFont typeface="Arial"/>
                        <a:buNone/>
                      </a:pPr>
                      <a:r>
                        <a:rPr sz="1400" u="none" cap="none">
                          <a:latin typeface="Arial"/>
                          <a:ea typeface="Arial"/>
                          <a:cs typeface="Arial"/>
                        </a:rPr>
                        <a:t>Ar-Ge ve Girişimcilik Odaklı Teknopark Firmalarının Etkinliğini Artırmak</a:t>
                      </a:r>
                    </a:p>
                  </a:txBody>
                  <a:tcPr marL="0" marR="0" marT="0" marB="0" anchor="ctr">
                    <a:lnL w="9525" cmpd="sng">
                      <a:solidFill>
                        <a:srgbClr val="000000"/>
                      </a:solidFill>
                      <a:prstDash val="solid"/>
                    </a:lnL>
                    <a:lnT w="9525" cmpd="sng">
                      <a:solidFill>
                        <a:srgbClr val="000000"/>
                      </a:solidFill>
                      <a:prstDash val="solid"/>
                    </a:lnT>
                    <a:lnB w="9525" cmpd="sng">
                      <a:solidFill>
                        <a:srgbClr val="000000"/>
                      </a:solidFill>
                      <a:prstDash val="solid"/>
                    </a:lnB>
                  </a:tcPr>
                </a:tc>
                <a:extLst>
                  <a:ext uri="{0D108BD9-81ED-4DB2-BD59-A6C34878D82A}">
                    <a16:rowId xmlns:a16="http://schemas.microsoft.com/office/drawing/2014/main" val="10005"/>
                  </a:ext>
                </a:extLst>
              </a:tr>
              <a:tr h="600300">
                <a:tc>
                  <a:txBody>
                    <a:bodyPr/>
                    <a:lstStyle/>
                    <a:p>
                      <a:pPr marL="198120" marR="0" lvl="0" indent="0" algn="l">
                        <a:lnSpc>
                          <a:spcPct val="100000"/>
                        </a:lnSpc>
                        <a:spcBef>
                          <a:spcPts val="0"/>
                        </a:spcBef>
                        <a:spcAft>
                          <a:spcPts val="0"/>
                        </a:spcAft>
                        <a:buClr>
                          <a:srgbClr val="FFFFFF"/>
                        </a:buClr>
                        <a:buSzPts val="1400"/>
                        <a:buFont typeface="Arial"/>
                        <a:buNone/>
                      </a:pPr>
                      <a:r>
                        <a:rPr sz="1400" u="none" cap="none">
                          <a:solidFill>
                            <a:srgbClr val="FFFFFF"/>
                          </a:solidFill>
                          <a:latin typeface="Arial"/>
                          <a:ea typeface="Arial"/>
                          <a:cs typeface="Arial"/>
                        </a:rPr>
                        <a:t>2.3</a:t>
                      </a:r>
                      <a:endParaRPr sz="1400" u="none" cap="none">
                        <a:latin typeface="Arial"/>
                        <a:ea typeface="Arial"/>
                        <a:cs typeface="Arial"/>
                      </a:endParaRPr>
                    </a:p>
                  </a:txBody>
                  <a:tcPr marL="0" marR="0" marT="0" marB="0" anchor="ctr">
                    <a:lnR w="9525" cmpd="sng">
                      <a:solidFill>
                        <a:srgbClr val="000000"/>
                      </a:solidFill>
                      <a:prstDash val="solid"/>
                    </a:lnR>
                    <a:lnT w="9525" cmpd="sng">
                      <a:solidFill>
                        <a:srgbClr val="000000"/>
                      </a:solidFill>
                      <a:prstDash val="solid"/>
                    </a:lnT>
                    <a:solidFill>
                      <a:srgbClr val="8E9DAB"/>
                    </a:solidFill>
                  </a:tcPr>
                </a:tc>
                <a:tc>
                  <a:txBody>
                    <a:bodyPr/>
                    <a:lstStyle/>
                    <a:p>
                      <a:pPr marL="48895" marR="42545" lvl="0" indent="0" algn="l">
                        <a:lnSpc>
                          <a:spcPct val="100000"/>
                        </a:lnSpc>
                        <a:spcBef>
                          <a:spcPts val="0"/>
                        </a:spcBef>
                        <a:spcAft>
                          <a:spcPts val="0"/>
                        </a:spcAft>
                        <a:buClr>
                          <a:schemeClr val="dk1"/>
                        </a:buClr>
                        <a:buSzPts val="1400"/>
                        <a:buFont typeface="Arial"/>
                        <a:buNone/>
                      </a:pPr>
                      <a:r>
                        <a:rPr sz="1400" u="none" cap="none">
                          <a:latin typeface="Arial"/>
                          <a:ea typeface="Arial"/>
                          <a:cs typeface="Arial"/>
                        </a:rPr>
                        <a:t>Araştırmalardan  elde  edilen  sonuçlardan  patent,  faydalı  model  ve  tescil almak ve uygulamaya aktarmak</a:t>
                      </a:r>
                    </a:p>
                  </a:txBody>
                  <a:tcPr marL="0" marR="0" marT="0" marB="0" anchor="ctr">
                    <a:lnL w="9525" cmpd="sng">
                      <a:solidFill>
                        <a:srgbClr val="000000"/>
                      </a:solidFill>
                      <a:prstDash val="solid"/>
                    </a:lnL>
                    <a:lnT w="9525" cmpd="sng">
                      <a:solidFill>
                        <a:srgbClr val="000000"/>
                      </a:solidFill>
                      <a:prstDash val="solid"/>
                    </a:lnT>
                  </a:tcPr>
                </a:tc>
                <a:extLst>
                  <a:ext uri="{0D108BD9-81ED-4DB2-BD59-A6C34878D82A}">
                    <a16:rowId xmlns:a16="http://schemas.microsoft.com/office/drawing/2014/main" val="10006"/>
                  </a:ext>
                </a:extLst>
              </a:tr>
              <a:tr h="600300">
                <a:tc>
                  <a:txBody>
                    <a:bodyPr/>
                    <a:lstStyle/>
                    <a:p>
                      <a:pPr marL="50800" marR="0" lvl="0" indent="0" algn="l">
                        <a:lnSpc>
                          <a:spcPct val="100000"/>
                        </a:lnSpc>
                        <a:spcBef>
                          <a:spcPts val="0"/>
                        </a:spcBef>
                        <a:spcAft>
                          <a:spcPts val="0"/>
                        </a:spcAft>
                        <a:buClr>
                          <a:srgbClr val="FFFFFF"/>
                        </a:buClr>
                        <a:buSzPts val="1400"/>
                        <a:buFont typeface="Arial"/>
                        <a:buNone/>
                      </a:pPr>
                      <a:r>
                        <a:rPr sz="1400" b="1" u="none" cap="none">
                          <a:solidFill>
                            <a:srgbClr val="FFFFFF"/>
                          </a:solidFill>
                          <a:latin typeface="Arial"/>
                          <a:ea typeface="Arial"/>
                          <a:cs typeface="Arial"/>
                        </a:rPr>
                        <a:t>Amaç 3</a:t>
                      </a:r>
                      <a:endParaRPr sz="1400" u="none" cap="none">
                        <a:latin typeface="Arial"/>
                        <a:ea typeface="Arial"/>
                        <a:cs typeface="Arial"/>
                      </a:endParaRPr>
                    </a:p>
                  </a:txBody>
                  <a:tcPr marL="0" marR="0" marT="0" marB="0" anchor="ctr">
                    <a:lnR w="9525" cmpd="sng">
                      <a:solidFill>
                        <a:srgbClr val="000000"/>
                      </a:solidFill>
                      <a:prstDash val="solid"/>
                    </a:lnR>
                    <a:solidFill>
                      <a:srgbClr val="1E4485"/>
                    </a:solidFill>
                  </a:tcPr>
                </a:tc>
                <a:tc>
                  <a:txBody>
                    <a:bodyPr/>
                    <a:lstStyle/>
                    <a:p>
                      <a:pPr marL="48895" marR="43180" lvl="0" indent="0" algn="l">
                        <a:lnSpc>
                          <a:spcPct val="100000"/>
                        </a:lnSpc>
                        <a:spcBef>
                          <a:spcPts val="0"/>
                        </a:spcBef>
                        <a:spcAft>
                          <a:spcPts val="0"/>
                        </a:spcAft>
                        <a:buClr>
                          <a:schemeClr val="dk1"/>
                        </a:buClr>
                        <a:buSzPts val="1400"/>
                        <a:buFont typeface="Arial"/>
                        <a:buNone/>
                      </a:pPr>
                      <a:r>
                        <a:rPr sz="1400" b="1" u="none" cap="none">
                          <a:latin typeface="Arial"/>
                          <a:ea typeface="Arial"/>
                          <a:cs typeface="Arial"/>
                        </a:rPr>
                        <a:t>Sosyal   Sorumluluk   ve   Sürdürülebilirlik   Bilinci   ile   Toplumsal   Katkıyı Geliştirmek</a:t>
                      </a:r>
                    </a:p>
                  </a:txBody>
                  <a:tcPr marL="0" marR="0" marT="0" marB="0" anchor="ctr">
                    <a:lnL w="9525" cmpd="sng">
                      <a:solidFill>
                        <a:srgbClr val="000000"/>
                      </a:solidFill>
                      <a:prstDash val="solid"/>
                    </a:lnL>
                    <a:solidFill>
                      <a:srgbClr val="B8CAD7"/>
                    </a:solidFill>
                  </a:tcPr>
                </a:tc>
                <a:extLst>
                  <a:ext uri="{0D108BD9-81ED-4DB2-BD59-A6C34878D82A}">
                    <a16:rowId xmlns:a16="http://schemas.microsoft.com/office/drawing/2014/main" val="10007"/>
                  </a:ext>
                </a:extLst>
              </a:tr>
              <a:tr h="300150">
                <a:tc>
                  <a:txBody>
                    <a:bodyPr/>
                    <a:lstStyle/>
                    <a:p>
                      <a:pPr marL="209550" marR="0" lvl="0" indent="0" algn="l">
                        <a:lnSpc>
                          <a:spcPct val="100000"/>
                        </a:lnSpc>
                        <a:spcBef>
                          <a:spcPts val="0"/>
                        </a:spcBef>
                        <a:spcAft>
                          <a:spcPts val="0"/>
                        </a:spcAft>
                        <a:buClr>
                          <a:srgbClr val="FFFFFF"/>
                        </a:buClr>
                        <a:buSzPts val="1400"/>
                        <a:buFont typeface="Arial"/>
                        <a:buNone/>
                      </a:pPr>
                      <a:r>
                        <a:rPr sz="1400" u="none" cap="none">
                          <a:solidFill>
                            <a:srgbClr val="FFFFFF"/>
                          </a:solidFill>
                          <a:latin typeface="Arial"/>
                          <a:ea typeface="Arial"/>
                          <a:cs typeface="Arial"/>
                        </a:rPr>
                        <a:t>3.1</a:t>
                      </a:r>
                      <a:endParaRPr sz="1400" u="none" cap="none">
                        <a:latin typeface="Arial"/>
                        <a:ea typeface="Arial"/>
                        <a:cs typeface="Arial"/>
                      </a:endParaRPr>
                    </a:p>
                  </a:txBody>
                  <a:tcPr marL="0" marR="0" marT="0" marB="0" anchor="ctr">
                    <a:lnR w="9525" cmpd="sng">
                      <a:solidFill>
                        <a:srgbClr val="000000"/>
                      </a:solidFill>
                      <a:prstDash val="solid"/>
                    </a:lnR>
                    <a:lnB w="9525" cmpd="sng">
                      <a:solidFill>
                        <a:srgbClr val="000000"/>
                      </a:solidFill>
                      <a:prstDash val="solid"/>
                    </a:lnB>
                    <a:solidFill>
                      <a:srgbClr val="8E9DAB"/>
                    </a:solidFill>
                  </a:tcPr>
                </a:tc>
                <a:tc>
                  <a:txBody>
                    <a:bodyPr/>
                    <a:lstStyle/>
                    <a:p>
                      <a:pPr marL="48895" marR="0" lvl="0" indent="0" algn="l">
                        <a:lnSpc>
                          <a:spcPct val="100000"/>
                        </a:lnSpc>
                        <a:spcBef>
                          <a:spcPts val="0"/>
                        </a:spcBef>
                        <a:spcAft>
                          <a:spcPts val="0"/>
                        </a:spcAft>
                        <a:buClr>
                          <a:schemeClr val="dk1"/>
                        </a:buClr>
                        <a:buSzPts val="1400"/>
                        <a:buFont typeface="Arial"/>
                        <a:buNone/>
                      </a:pPr>
                      <a:r>
                        <a:rPr sz="1400" u="none" cap="none">
                          <a:latin typeface="Arial"/>
                          <a:ea typeface="Arial"/>
                          <a:cs typeface="Arial"/>
                        </a:rPr>
                        <a:t>Topluma hizmet amacıyla yapılan faaliyetlerin sayısını ve kalitesi artırmak</a:t>
                      </a:r>
                    </a:p>
                  </a:txBody>
                  <a:tcPr marL="0" marR="0" marT="0" marB="0" anchor="ctr">
                    <a:lnL w="9525" cmpd="sng">
                      <a:solidFill>
                        <a:srgbClr val="000000"/>
                      </a:solidFill>
                      <a:prstDash val="solid"/>
                    </a:lnL>
                    <a:lnB w="9525" cmpd="sng">
                      <a:solidFill>
                        <a:srgbClr val="000000"/>
                      </a:solidFill>
                      <a:prstDash val="solid"/>
                    </a:lnB>
                  </a:tcPr>
                </a:tc>
                <a:extLst>
                  <a:ext uri="{0D108BD9-81ED-4DB2-BD59-A6C34878D82A}">
                    <a16:rowId xmlns:a16="http://schemas.microsoft.com/office/drawing/2014/main" val="10008"/>
                  </a:ext>
                </a:extLst>
              </a:tr>
              <a:tr h="300150">
                <a:tc>
                  <a:txBody>
                    <a:bodyPr/>
                    <a:lstStyle/>
                    <a:p>
                      <a:pPr marL="198120" marR="0" lvl="0" indent="0" algn="l">
                        <a:lnSpc>
                          <a:spcPct val="100000"/>
                        </a:lnSpc>
                        <a:spcBef>
                          <a:spcPts val="0"/>
                        </a:spcBef>
                        <a:spcAft>
                          <a:spcPts val="0"/>
                        </a:spcAft>
                        <a:buClr>
                          <a:srgbClr val="FFFFFF"/>
                        </a:buClr>
                        <a:buSzPts val="1400"/>
                        <a:buFont typeface="Arial"/>
                        <a:buNone/>
                      </a:pPr>
                      <a:r>
                        <a:rPr sz="1400" u="none" cap="none">
                          <a:solidFill>
                            <a:srgbClr val="FFFFFF"/>
                          </a:solidFill>
                          <a:latin typeface="Arial"/>
                          <a:ea typeface="Arial"/>
                          <a:cs typeface="Arial"/>
                        </a:rPr>
                        <a:t>3.2</a:t>
                      </a:r>
                      <a:endParaRPr sz="1400" u="none" cap="none">
                        <a:latin typeface="Arial"/>
                        <a:ea typeface="Arial"/>
                        <a:cs typeface="Arial"/>
                      </a:endParaRPr>
                    </a:p>
                  </a:txBody>
                  <a:tcPr marL="0" marR="0" marT="0" marB="0" anchor="ctr">
                    <a:lnR w="9525" cmpd="sng">
                      <a:solidFill>
                        <a:srgbClr val="000000"/>
                      </a:solidFill>
                      <a:prstDash val="solid"/>
                    </a:lnR>
                    <a:lnT w="9525" cmpd="sng">
                      <a:solidFill>
                        <a:srgbClr val="000000"/>
                      </a:solidFill>
                      <a:prstDash val="solid"/>
                    </a:lnT>
                    <a:solidFill>
                      <a:srgbClr val="8E9DAB"/>
                    </a:solidFill>
                  </a:tcPr>
                </a:tc>
                <a:tc>
                  <a:txBody>
                    <a:bodyPr/>
                    <a:lstStyle/>
                    <a:p>
                      <a:pPr marL="48895" marR="0" lvl="0" indent="0" algn="l">
                        <a:lnSpc>
                          <a:spcPct val="100000"/>
                        </a:lnSpc>
                        <a:spcBef>
                          <a:spcPts val="0"/>
                        </a:spcBef>
                        <a:spcAft>
                          <a:spcPts val="0"/>
                        </a:spcAft>
                        <a:buClr>
                          <a:schemeClr val="dk1"/>
                        </a:buClr>
                        <a:buSzPts val="1400"/>
                        <a:buFont typeface="Arial"/>
                        <a:buNone/>
                      </a:pPr>
                      <a:r>
                        <a:rPr sz="1400" u="none" cap="none">
                          <a:latin typeface="Arial"/>
                          <a:ea typeface="Arial"/>
                          <a:cs typeface="Arial"/>
                        </a:rPr>
                        <a:t>Sağlık hizmetlerinin kalitesini artırmak</a:t>
                      </a:r>
                    </a:p>
                  </a:txBody>
                  <a:tcPr marL="0" marR="0" marT="0" marB="0" anchor="ctr">
                    <a:lnL w="9525" cmpd="sng">
                      <a:solidFill>
                        <a:srgbClr val="000000"/>
                      </a:solidFill>
                      <a:prstDash val="solid"/>
                    </a:lnL>
                    <a:lnT w="9525" cmpd="sng">
                      <a:solidFill>
                        <a:srgbClr val="000000"/>
                      </a:solidFill>
                      <a:prstDash val="solid"/>
                    </a:lnT>
                  </a:tcPr>
                </a:tc>
                <a:extLst>
                  <a:ext uri="{0D108BD9-81ED-4DB2-BD59-A6C34878D82A}">
                    <a16:rowId xmlns:a16="http://schemas.microsoft.com/office/drawing/2014/main" val="10009"/>
                  </a:ext>
                </a:extLst>
              </a:tr>
              <a:tr h="300150">
                <a:tc>
                  <a:txBody>
                    <a:bodyPr/>
                    <a:lstStyle/>
                    <a:p>
                      <a:pPr marL="50800" marR="0" lvl="0" indent="0" algn="l">
                        <a:lnSpc>
                          <a:spcPct val="100000"/>
                        </a:lnSpc>
                        <a:spcBef>
                          <a:spcPts val="0"/>
                        </a:spcBef>
                        <a:spcAft>
                          <a:spcPts val="0"/>
                        </a:spcAft>
                        <a:buClr>
                          <a:srgbClr val="FFFFFF"/>
                        </a:buClr>
                        <a:buSzPts val="1400"/>
                        <a:buFont typeface="Arial"/>
                        <a:buNone/>
                      </a:pPr>
                      <a:r>
                        <a:rPr sz="1400" b="1" u="none" cap="none">
                          <a:solidFill>
                            <a:srgbClr val="FFFFFF"/>
                          </a:solidFill>
                          <a:latin typeface="Arial"/>
                          <a:ea typeface="Arial"/>
                          <a:cs typeface="Arial"/>
                        </a:rPr>
                        <a:t>Amaç 4</a:t>
                      </a:r>
                      <a:endParaRPr sz="1400" u="none" cap="none">
                        <a:latin typeface="Arial"/>
                        <a:ea typeface="Arial"/>
                        <a:cs typeface="Arial"/>
                      </a:endParaRPr>
                    </a:p>
                  </a:txBody>
                  <a:tcPr marL="0" marR="0" marT="0" marB="0" anchor="ctr">
                    <a:lnR w="9525" cmpd="sng">
                      <a:solidFill>
                        <a:srgbClr val="000000"/>
                      </a:solidFill>
                      <a:prstDash val="solid"/>
                    </a:lnR>
                    <a:solidFill>
                      <a:srgbClr val="1E4485"/>
                    </a:solidFill>
                  </a:tcPr>
                </a:tc>
                <a:tc>
                  <a:txBody>
                    <a:bodyPr/>
                    <a:lstStyle/>
                    <a:p>
                      <a:pPr marL="48895" marR="0" lvl="0" indent="0" algn="l">
                        <a:lnSpc>
                          <a:spcPct val="100000"/>
                        </a:lnSpc>
                        <a:spcBef>
                          <a:spcPts val="0"/>
                        </a:spcBef>
                        <a:spcAft>
                          <a:spcPts val="0"/>
                        </a:spcAft>
                        <a:buClr>
                          <a:schemeClr val="dk1"/>
                        </a:buClr>
                        <a:buSzPts val="1400"/>
                        <a:buFont typeface="Arial"/>
                        <a:buNone/>
                      </a:pPr>
                      <a:r>
                        <a:rPr sz="1400" b="1" u="none" cap="none">
                          <a:latin typeface="Arial"/>
                          <a:ea typeface="Arial"/>
                          <a:cs typeface="Arial"/>
                        </a:rPr>
                        <a:t>Kurumsal Aidiyeti Artırarak Kurum Kültürünü Güçlendirmek</a:t>
                      </a:r>
                    </a:p>
                  </a:txBody>
                  <a:tcPr marL="0" marR="0" marT="0" marB="0" anchor="ctr">
                    <a:lnL w="9525" cmpd="sng">
                      <a:solidFill>
                        <a:srgbClr val="000000"/>
                      </a:solidFill>
                      <a:prstDash val="solid"/>
                    </a:lnL>
                    <a:solidFill>
                      <a:srgbClr val="B8CAD7"/>
                    </a:solidFill>
                  </a:tcPr>
                </a:tc>
                <a:extLst>
                  <a:ext uri="{0D108BD9-81ED-4DB2-BD59-A6C34878D82A}">
                    <a16:rowId xmlns:a16="http://schemas.microsoft.com/office/drawing/2014/main" val="10010"/>
                  </a:ext>
                </a:extLst>
              </a:tr>
              <a:tr h="300150">
                <a:tc>
                  <a:txBody>
                    <a:bodyPr/>
                    <a:lstStyle/>
                    <a:p>
                      <a:pPr marL="203200" marR="0" lvl="0" indent="0" algn="l">
                        <a:lnSpc>
                          <a:spcPct val="100000"/>
                        </a:lnSpc>
                        <a:spcBef>
                          <a:spcPts val="0"/>
                        </a:spcBef>
                        <a:spcAft>
                          <a:spcPts val="0"/>
                        </a:spcAft>
                        <a:buClr>
                          <a:srgbClr val="FFFFFF"/>
                        </a:buClr>
                        <a:buSzPts val="1400"/>
                        <a:buFont typeface="Arial"/>
                        <a:buNone/>
                      </a:pPr>
                      <a:r>
                        <a:rPr sz="1400" u="none" cap="none">
                          <a:solidFill>
                            <a:srgbClr val="FFFFFF"/>
                          </a:solidFill>
                          <a:latin typeface="Arial"/>
                          <a:ea typeface="Arial"/>
                          <a:cs typeface="Arial"/>
                        </a:rPr>
                        <a:t>4.1</a:t>
                      </a:r>
                      <a:endParaRPr sz="1400" u="none" cap="none">
                        <a:latin typeface="Arial"/>
                        <a:ea typeface="Arial"/>
                        <a:cs typeface="Arial"/>
                      </a:endParaRPr>
                    </a:p>
                  </a:txBody>
                  <a:tcPr marL="0" marR="0" marT="0" marB="0" anchor="ctr">
                    <a:lnR w="9525" cmpd="sng">
                      <a:solidFill>
                        <a:srgbClr val="000000"/>
                      </a:solidFill>
                      <a:prstDash val="solid"/>
                    </a:lnR>
                    <a:lnB w="9525" cmpd="sng">
                      <a:solidFill>
                        <a:srgbClr val="000000"/>
                      </a:solidFill>
                      <a:prstDash val="solid"/>
                    </a:lnB>
                    <a:solidFill>
                      <a:srgbClr val="8E9DAB"/>
                    </a:solidFill>
                  </a:tcPr>
                </a:tc>
                <a:tc>
                  <a:txBody>
                    <a:bodyPr/>
                    <a:lstStyle/>
                    <a:p>
                      <a:pPr marL="48895" marR="0" lvl="0" indent="0" algn="l">
                        <a:lnSpc>
                          <a:spcPct val="100000"/>
                        </a:lnSpc>
                        <a:spcBef>
                          <a:spcPts val="0"/>
                        </a:spcBef>
                        <a:spcAft>
                          <a:spcPts val="0"/>
                        </a:spcAft>
                        <a:buClr>
                          <a:schemeClr val="dk1"/>
                        </a:buClr>
                        <a:buSzPts val="1400"/>
                        <a:buFont typeface="Arial"/>
                        <a:buNone/>
                      </a:pPr>
                      <a:r>
                        <a:rPr sz="1400" u="none" cap="none">
                          <a:latin typeface="Arial"/>
                          <a:ea typeface="Arial"/>
                          <a:cs typeface="Arial"/>
                        </a:rPr>
                        <a:t>Hizmet kalitesini geliştirmek üzere; teknolojik ve fiziksel altyapıyı artırmak</a:t>
                      </a:r>
                    </a:p>
                  </a:txBody>
                  <a:tcPr marL="0" marR="0" marT="0" marB="0" anchor="ctr">
                    <a:lnL w="9525" cmpd="sng">
                      <a:solidFill>
                        <a:srgbClr val="000000"/>
                      </a:solidFill>
                      <a:prstDash val="solid"/>
                    </a:lnL>
                    <a:lnB w="9525" cmpd="sng">
                      <a:solidFill>
                        <a:srgbClr val="000000"/>
                      </a:solidFill>
                      <a:prstDash val="solid"/>
                    </a:lnB>
                  </a:tcPr>
                </a:tc>
                <a:extLst>
                  <a:ext uri="{0D108BD9-81ED-4DB2-BD59-A6C34878D82A}">
                    <a16:rowId xmlns:a16="http://schemas.microsoft.com/office/drawing/2014/main" val="10011"/>
                  </a:ext>
                </a:extLst>
              </a:tr>
              <a:tr h="300150">
                <a:tc>
                  <a:txBody>
                    <a:bodyPr/>
                    <a:lstStyle/>
                    <a:p>
                      <a:pPr marL="192405" marR="0" lvl="0" indent="0" algn="l">
                        <a:lnSpc>
                          <a:spcPct val="100000"/>
                        </a:lnSpc>
                        <a:spcBef>
                          <a:spcPts val="0"/>
                        </a:spcBef>
                        <a:spcAft>
                          <a:spcPts val="0"/>
                        </a:spcAft>
                        <a:buClr>
                          <a:srgbClr val="FFFFFF"/>
                        </a:buClr>
                        <a:buSzPts val="1400"/>
                        <a:buFont typeface="Arial"/>
                        <a:buNone/>
                      </a:pPr>
                      <a:r>
                        <a:rPr sz="1400" u="none" cap="none">
                          <a:solidFill>
                            <a:srgbClr val="FFFFFF"/>
                          </a:solidFill>
                          <a:latin typeface="Arial"/>
                          <a:ea typeface="Arial"/>
                          <a:cs typeface="Arial"/>
                        </a:rPr>
                        <a:t>4.2</a:t>
                      </a:r>
                      <a:endParaRPr sz="1400" u="none" cap="none">
                        <a:latin typeface="Arial"/>
                        <a:ea typeface="Arial"/>
                        <a:cs typeface="Arial"/>
                      </a:endParaRPr>
                    </a:p>
                  </a:txBody>
                  <a:tcPr marL="0" marR="0" marT="0" marB="0" anchor="ctr">
                    <a:lnR w="9525" cmpd="sng">
                      <a:solidFill>
                        <a:srgbClr val="000000"/>
                      </a:solidFill>
                      <a:prstDash val="solid"/>
                    </a:lnR>
                    <a:lnT w="9525" cmpd="sng">
                      <a:solidFill>
                        <a:srgbClr val="000000"/>
                      </a:solidFill>
                      <a:prstDash val="solid"/>
                    </a:lnT>
                    <a:lnB w="9525" cmpd="sng">
                      <a:solidFill>
                        <a:srgbClr val="000000"/>
                      </a:solidFill>
                      <a:prstDash val="solid"/>
                    </a:lnB>
                    <a:solidFill>
                      <a:srgbClr val="8E9DAB"/>
                    </a:solidFill>
                  </a:tcPr>
                </a:tc>
                <a:tc>
                  <a:txBody>
                    <a:bodyPr/>
                    <a:lstStyle/>
                    <a:p>
                      <a:pPr marL="48895" marR="0" lvl="0" indent="0" algn="l">
                        <a:lnSpc>
                          <a:spcPct val="100000"/>
                        </a:lnSpc>
                        <a:spcBef>
                          <a:spcPts val="0"/>
                        </a:spcBef>
                        <a:spcAft>
                          <a:spcPts val="0"/>
                        </a:spcAft>
                        <a:buClr>
                          <a:schemeClr val="dk1"/>
                        </a:buClr>
                        <a:buSzPts val="1400"/>
                        <a:buFont typeface="Arial"/>
                        <a:buNone/>
                      </a:pPr>
                      <a:r>
                        <a:rPr sz="1400" u="none" cap="none">
                          <a:latin typeface="Arial"/>
                          <a:ea typeface="Arial"/>
                          <a:cs typeface="Arial"/>
                        </a:rPr>
                        <a:t>Akademik ve idari personel memnuniyetini artırmak</a:t>
                      </a:r>
                      <a:endParaRPr sz="1800" u="none" cap="none"/>
                    </a:p>
                  </a:txBody>
                  <a:tcPr marL="0" marR="0" marT="0" marB="0" anchor="ctr">
                    <a:lnL w="9525" cmpd="sng">
                      <a:solidFill>
                        <a:srgbClr val="000000"/>
                      </a:solidFill>
                      <a:prstDash val="solid"/>
                    </a:lnL>
                    <a:lnT w="9525" cmpd="sng">
                      <a:solidFill>
                        <a:srgbClr val="000000"/>
                      </a:solidFill>
                      <a:prstDash val="solid"/>
                    </a:lnT>
                    <a:lnB w="9525" cmpd="sng">
                      <a:solidFill>
                        <a:srgbClr val="000000"/>
                      </a:solidFill>
                      <a:prstDash val="solid"/>
                    </a:lnB>
                  </a:tcPr>
                </a:tc>
                <a:extLst>
                  <a:ext uri="{0D108BD9-81ED-4DB2-BD59-A6C34878D82A}">
                    <a16:rowId xmlns:a16="http://schemas.microsoft.com/office/drawing/2014/main" val="10012"/>
                  </a:ext>
                </a:extLst>
              </a:tr>
            </a:tbl>
          </a:graphicData>
        </a:graphic>
      </p:graphicFrame>
      <p:pic>
        <p:nvPicPr>
          <p:cNvPr id="199" name="Resim 5"/>
          <p:cNvPicPr>
            <a:picLocks noChangeAspect="1"/>
          </p:cNvPicPr>
          <p:nvPr/>
        </p:nvPicPr>
        <p:blipFill>
          <a:blip r:embed="rId4"/>
          <a:stretch>
            <a:fillRect/>
          </a:stretch>
        </p:blipFill>
        <p:spPr>
          <a:xfrm>
            <a:off x="11315700" y="114300"/>
            <a:ext cx="647700" cy="647700"/>
          </a:xfrm>
          <a:prstGeom prst="rect">
            <a:avLst/>
          </a:prstGeom>
        </p:spPr>
      </p:pic>
    </p:spTree>
    <p:extLst>
      <p:ext uri="{BB962C8B-B14F-4D97-AF65-F5344CB8AC3E}">
        <p14:creationId xmlns:p14="http://schemas.microsoft.com/office/powerpoint/2010/main" val="273309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7" name="Google Shape;197;p10">
            <a:extLst>
              <a:ext uri="{FF2B5EF4-FFF2-40B4-BE49-F238E27FC236}">
                <a16:creationId xmlns:a16="http://schemas.microsoft.com/office/drawing/2014/main" id="{2EBFA452-0702-4739-8B65-6CDE7EA63F00}"/>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ts val="32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PERFORMANS GÖSTERGELERİ</a:t>
            </a:r>
            <a:endParaRPr sz="3200"/>
          </a:p>
        </p:txBody>
      </p:sp>
      <p:sp>
        <p:nvSpPr>
          <p:cNvPr id="198" name="Google Shape;198;p10">
            <a:extLst>
              <a:ext uri="{FF2B5EF4-FFF2-40B4-BE49-F238E27FC236}">
                <a16:creationId xmlns:a16="http://schemas.microsoft.com/office/drawing/2014/main" id="{A2C93A8F-675B-4C59-B522-E7580E6B1869}"/>
              </a:ext>
            </a:extLst>
          </p:cNvPr>
          <p:cNvSpPr>
            <a:spLocks noGrp="1"/>
          </p:cNvSpPr>
          <p:nvPr>
            <p:ph type="body" idx="1"/>
          </p:nvPr>
        </p:nvSpPr>
        <p:spPr>
          <a:xfrm>
            <a:off x="685800" y="1257300"/>
            <a:ext cx="10820400" cy="4762500"/>
          </a:xfrm>
          <a:prstGeom prst="rect">
            <a:avLst/>
          </a:prstGeom>
          <a:noFill/>
          <a:ln>
            <a:noFill/>
          </a:ln>
        </p:spPr>
        <p:txBody>
          <a:bodyPr spcFirstLastPara="1" wrap="square" lIns="91425" tIns="45700" rIns="91425" bIns="45700" anchor="t">
            <a:normAutofit/>
          </a:bodyPr>
          <a:lstStyle/>
          <a:p>
            <a:pPr marL="228600" lvl="0" indent="-228600" algn="just">
              <a:lnSpc>
                <a:spcPct val="90000"/>
              </a:lnSpc>
              <a:spcBef>
                <a:spcPts val="1000"/>
              </a:spcBef>
              <a:spcAft>
                <a:spcPts val="0"/>
              </a:spcAft>
              <a:buClr>
                <a:schemeClr val="dk1"/>
              </a:buClr>
              <a:buSzPts val="2400"/>
              <a:buChar char="•"/>
            </a:pPr>
            <a:endParaRPr sz="2400">
              <a:solidFill>
                <a:schemeClr val="tx1"/>
              </a:solidFill>
            </a:endParaRPr>
          </a:p>
          <a:p>
            <a:pPr marL="228600" lvl="0" indent="-76200" algn="l">
              <a:lnSpc>
                <a:spcPct val="90000"/>
              </a:lnSpc>
              <a:spcBef>
                <a:spcPts val="1000"/>
              </a:spcBef>
              <a:spcAft>
                <a:spcPts val="0"/>
              </a:spcAft>
              <a:buClr>
                <a:schemeClr val="dk1"/>
              </a:buClr>
              <a:buSzPts val="2400"/>
              <a:buNone/>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Öğretim elemanlarımız; insan hakları kurulları, düşünce kuruluşları ve sivil toplum örgütlerinde görev alarak akademik birikimlerini toplumsal katkıya dönüştürmektedir.</a:t>
            </a:r>
            <a:endParaRPr sz="2400">
              <a:solidFill>
                <a:srgbClr val="FF0000"/>
              </a:solidFill>
            </a:endParaRPr>
          </a:p>
        </p:txBody>
      </p:sp>
      <p:pic>
        <p:nvPicPr>
          <p:cNvPr id="209" name="Google Shape;199;p10"/>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200" name="Google Shape;200;p10">
            <a:extLst>
              <a:ext uri="{FF2B5EF4-FFF2-40B4-BE49-F238E27FC236}">
                <a16:creationId xmlns:a16="http://schemas.microsoft.com/office/drawing/2014/main" id="{18091328-E1DE-4132-8AAB-76F3DCA2CAFD}"/>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b="0" i="0" u="none" cap="none">
              <a:solidFill>
                <a:schemeClr val="dk1"/>
              </a:solidFill>
              <a:latin typeface="Calibri"/>
              <a:ea typeface="Calibri"/>
              <a:cs typeface="Calibri"/>
            </a:endParaRPr>
          </a:p>
        </p:txBody>
      </p:sp>
      <p:pic>
        <p:nvPicPr>
          <p:cNvPr id="211" name="Resim 5"/>
          <p:cNvPicPr>
            <a:picLocks noChangeAspect="1"/>
          </p:cNvPicPr>
          <p:nvPr/>
        </p:nvPicPr>
        <p:blipFill>
          <a:blip r:embed="rId4"/>
          <a:stretch>
            <a:fillRect/>
          </a:stretch>
        </p:blipFill>
        <p:spPr>
          <a:xfrm>
            <a:off x="11315700" y="114300"/>
            <a:ext cx="647700" cy="647700"/>
          </a:xfrm>
          <a:prstGeom prst="rect">
            <a:avLst/>
          </a:prstGeom>
        </p:spPr>
      </p:pic>
      <p:pic>
        <p:nvPicPr>
          <p:cNvPr id="212" name="Resim 2"/>
          <p:cNvPicPr>
            <a:picLocks noChangeAspect="1"/>
          </p:cNvPicPr>
          <p:nvPr/>
        </p:nvPicPr>
        <p:blipFill>
          <a:blip r:embed="rId5"/>
          <a:stretch>
            <a:fillRect/>
          </a:stretch>
        </p:blipFill>
        <p:spPr>
          <a:xfrm>
            <a:off x="5743643" y="3676578"/>
            <a:ext cx="1649575" cy="2149999"/>
          </a:xfrm>
          <a:prstGeom prst="rect">
            <a:avLst/>
          </a:prstGeom>
          <a:ln>
            <a:noFill/>
          </a:ln>
          <a:effectLst>
            <a:softEdge rad="112500"/>
          </a:effectLst>
        </p:spPr>
      </p:pic>
      <p:pic>
        <p:nvPicPr>
          <p:cNvPr id="213" name="Resim 3"/>
          <p:cNvPicPr>
            <a:picLocks noChangeAspect="1"/>
          </p:cNvPicPr>
          <p:nvPr/>
        </p:nvPicPr>
        <p:blipFill>
          <a:blip r:embed="rId6"/>
          <a:stretch>
            <a:fillRect/>
          </a:stretch>
        </p:blipFill>
        <p:spPr>
          <a:xfrm>
            <a:off x="130754" y="3790901"/>
            <a:ext cx="2900516" cy="1631540"/>
          </a:xfrm>
          <a:prstGeom prst="rect">
            <a:avLst/>
          </a:prstGeom>
          <a:ln>
            <a:noFill/>
          </a:ln>
          <a:effectLst>
            <a:softEdge rad="112500"/>
          </a:effectLst>
        </p:spPr>
      </p:pic>
      <p:pic>
        <p:nvPicPr>
          <p:cNvPr id="214" name="Resim 6"/>
          <p:cNvPicPr>
            <a:picLocks noChangeAspect="1"/>
          </p:cNvPicPr>
          <p:nvPr/>
        </p:nvPicPr>
        <p:blipFill>
          <a:blip r:embed="rId7"/>
          <a:stretch>
            <a:fillRect/>
          </a:stretch>
        </p:blipFill>
        <p:spPr>
          <a:xfrm>
            <a:off x="3285047" y="3676578"/>
            <a:ext cx="1612499" cy="2149999"/>
          </a:xfrm>
          <a:prstGeom prst="rect">
            <a:avLst/>
          </a:prstGeom>
          <a:ln>
            <a:noFill/>
          </a:ln>
          <a:effectLst>
            <a:softEdge rad="112500"/>
          </a:effectLst>
        </p:spPr>
      </p:pic>
      <p:pic>
        <p:nvPicPr>
          <p:cNvPr id="215" name="Resim 7"/>
          <p:cNvPicPr>
            <a:picLocks noChangeAspect="1"/>
          </p:cNvPicPr>
          <p:nvPr/>
        </p:nvPicPr>
        <p:blipFill>
          <a:blip r:embed="rId8"/>
          <a:stretch>
            <a:fillRect/>
          </a:stretch>
        </p:blipFill>
        <p:spPr>
          <a:xfrm>
            <a:off x="8817327" y="3790901"/>
            <a:ext cx="2857500" cy="1600200"/>
          </a:xfrm>
          <a:prstGeom prst="rect">
            <a:avLst/>
          </a:prstGeom>
          <a:ln>
            <a:noFill/>
          </a:ln>
          <a:effectLst>
            <a:softEdge rad="112500"/>
          </a:effectLst>
        </p:spPr>
      </p:pic>
    </p:spTree>
    <p:extLst>
      <p:ext uri="{BB962C8B-B14F-4D97-AF65-F5344CB8AC3E}">
        <p14:creationId xmlns:p14="http://schemas.microsoft.com/office/powerpoint/2010/main" val="1428755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 name="Google Shape;205;p11">
            <a:extLst>
              <a:ext uri="{FF2B5EF4-FFF2-40B4-BE49-F238E27FC236}">
                <a16:creationId xmlns:a16="http://schemas.microsoft.com/office/drawing/2014/main" id="{D1B8D2E7-7BEB-4F3D-8BC0-077610C2816E}"/>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ct val="1000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BİLİMSEL FAALİYETLER</a:t>
            </a:r>
            <a:endParaRPr/>
          </a:p>
        </p:txBody>
      </p:sp>
      <p:sp>
        <p:nvSpPr>
          <p:cNvPr id="206" name="Google Shape;206;p11">
            <a:extLst>
              <a:ext uri="{FF2B5EF4-FFF2-40B4-BE49-F238E27FC236}">
                <a16:creationId xmlns:a16="http://schemas.microsoft.com/office/drawing/2014/main" id="{0BB23521-00A2-41EB-9E3E-1D71C95416A9}"/>
              </a:ext>
            </a:extLst>
          </p:cNvPr>
          <p:cNvSpPr>
            <a:spLocks noGrp="1"/>
          </p:cNvSpPr>
          <p:nvPr>
            <p:ph type="body" idx="1"/>
          </p:nvPr>
        </p:nvSpPr>
        <p:spPr>
          <a:xfrm>
            <a:off x="685800" y="1257300"/>
            <a:ext cx="10820400" cy="4762500"/>
          </a:xfrm>
          <a:prstGeom prst="rect">
            <a:avLst/>
          </a:prstGeom>
          <a:noFill/>
          <a:ln>
            <a:noFill/>
          </a:ln>
        </p:spPr>
        <p:txBody>
          <a:bodyPr spcFirstLastPara="1" wrap="square" lIns="91425" tIns="45700" rIns="91425" bIns="45700" anchor="t">
            <a:normAutofit/>
          </a:bodyPr>
          <a:lstStyle/>
          <a:p>
            <a:pPr marL="0" lvl="0" indent="0" algn="l">
              <a:lnSpc>
                <a:spcPct val="90000"/>
              </a:lnSpc>
              <a:spcBef>
                <a:spcPts val="0"/>
              </a:spcBef>
              <a:spcAft>
                <a:spcPts val="0"/>
              </a:spcAft>
              <a:buClr>
                <a:schemeClr val="dk1"/>
              </a:buClr>
              <a:buSzPts val="2800"/>
              <a:buNone/>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Son üç yılda öğretim üyesi başına düşen ortalama akademik çıktı</a:t>
            </a:r>
            <a:endParaRPr>
              <a:solidFill>
                <a:schemeClr val="tx1"/>
              </a:solidFill>
            </a:endParaRPr>
          </a:p>
          <a:p>
            <a:pPr marL="0" lvl="0" indent="0" algn="just">
              <a:lnSpc>
                <a:spcPct val="90000"/>
              </a:lnSpc>
              <a:spcBef>
                <a:spcPts val="0"/>
              </a:spcBef>
              <a:spcAft>
                <a:spcPts val="0"/>
              </a:spcAft>
              <a:buClr>
                <a:schemeClr val="dk1"/>
              </a:buClr>
              <a:buSzPts val="2800"/>
              <a:buNone/>
            </a:pPr>
            <a:endParaRPr>
              <a:solidFill>
                <a:schemeClr val="tx1"/>
              </a:solidFill>
            </a:endParaRPr>
          </a:p>
          <a:p>
            <a:pPr marL="0" lvl="0" indent="0" algn="l">
              <a:lnSpc>
                <a:spcPct val="90000"/>
              </a:lnSpc>
              <a:spcBef>
                <a:spcPts val="0"/>
              </a:spcBef>
              <a:spcAft>
                <a:spcPts val="0"/>
              </a:spcAft>
              <a:buClr>
                <a:schemeClr val="dk1"/>
              </a:buClr>
              <a:buSzPts val="2800"/>
              <a:buNone/>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Ulusal ve uluslararası yayın    4,5</a:t>
            </a:r>
            <a:endParaRPr>
              <a:solidFill>
                <a:schemeClr val="tx1"/>
              </a:solidFill>
            </a:endParaRPr>
          </a:p>
          <a:p>
            <a:pPr algn="l">
              <a:defRPr sz="1650">
                <a:solidFill>
                  <a:srgbClr val="132238"/>
                </a:solidFill>
                <a:latin typeface="DejaVu Sans"/>
                <a:ea typeface="DejaVu Sans"/>
                <a:cs typeface="DejaVu Sans"/>
              </a:defRPr>
            </a:pPr>
            <a:r>
              <a:rPr sz="1650" b="1">
                <a:solidFill>
                  <a:srgbClr val="132238"/>
                </a:solidFill>
                <a:latin typeface="DejaVu Sans"/>
                <a:ea typeface="DejaVu Sans"/>
                <a:cs typeface="DejaVu Sans"/>
              </a:rPr>
              <a:t>Atıf                               </a:t>
            </a:r>
            <a:r>
              <a:rPr lang="tr-TR" sz="1650" b="1" smtClean="0">
                <a:solidFill>
                  <a:srgbClr val="132238"/>
                </a:solidFill>
                <a:latin typeface="DejaVu Sans"/>
                <a:ea typeface="DejaVu Sans"/>
                <a:cs typeface="DejaVu Sans"/>
              </a:rPr>
              <a:t>  </a:t>
            </a:r>
            <a:r>
              <a:rPr sz="1650" b="1" smtClean="0">
                <a:solidFill>
                  <a:srgbClr val="132238"/>
                </a:solidFill>
                <a:latin typeface="DejaVu Sans"/>
                <a:ea typeface="DejaVu Sans"/>
                <a:cs typeface="DejaVu Sans"/>
              </a:rPr>
              <a:t>   </a:t>
            </a:r>
            <a:r>
              <a:rPr sz="1650" b="1">
                <a:solidFill>
                  <a:srgbClr val="132238"/>
                </a:solidFill>
                <a:latin typeface="DejaVu Sans"/>
                <a:ea typeface="DejaVu Sans"/>
                <a:cs typeface="DejaVu Sans"/>
              </a:rPr>
              <a:t>116</a:t>
            </a:r>
            <a:endParaRPr/>
          </a:p>
          <a:p>
            <a:pPr algn="l">
              <a:defRPr sz="1650">
                <a:solidFill>
                  <a:srgbClr val="132238"/>
                </a:solidFill>
                <a:latin typeface="DejaVu Sans"/>
                <a:ea typeface="DejaVu Sans"/>
                <a:cs typeface="DejaVu Sans"/>
              </a:defRPr>
            </a:pPr>
            <a:r>
              <a:rPr sz="1650" b="1">
                <a:solidFill>
                  <a:srgbClr val="132238"/>
                </a:solidFill>
                <a:latin typeface="DejaVu Sans"/>
                <a:ea typeface="DejaVu Sans"/>
                <a:cs typeface="DejaVu Sans"/>
              </a:rPr>
              <a:t>Kitap                                 1,5</a:t>
            </a:r>
            <a:endParaRPr/>
          </a:p>
          <a:p>
            <a:pPr algn="l">
              <a:defRPr sz="1650">
                <a:solidFill>
                  <a:srgbClr val="132238"/>
                </a:solidFill>
                <a:latin typeface="DejaVu Sans"/>
                <a:ea typeface="DejaVu Sans"/>
                <a:cs typeface="DejaVu Sans"/>
              </a:defRPr>
            </a:pPr>
            <a:r>
              <a:rPr sz="1650" b="1">
                <a:solidFill>
                  <a:srgbClr val="132238"/>
                </a:solidFill>
                <a:latin typeface="DejaVu Sans"/>
                <a:ea typeface="DejaVu Sans"/>
                <a:cs typeface="DejaVu Sans"/>
              </a:rPr>
              <a:t>Kitap bölümü                 </a:t>
            </a:r>
            <a:r>
              <a:rPr sz="1650" b="1" smtClean="0">
                <a:solidFill>
                  <a:srgbClr val="132238"/>
                </a:solidFill>
                <a:latin typeface="DejaVu Sans"/>
                <a:ea typeface="DejaVu Sans"/>
                <a:cs typeface="DejaVu Sans"/>
              </a:rPr>
              <a:t>  </a:t>
            </a:r>
            <a:r>
              <a:rPr sz="1650" b="1">
                <a:solidFill>
                  <a:srgbClr val="132238"/>
                </a:solidFill>
                <a:latin typeface="DejaVu Sans"/>
                <a:ea typeface="DejaVu Sans"/>
                <a:cs typeface="DejaVu Sans"/>
              </a:rPr>
              <a:t>4</a:t>
            </a:r>
            <a:endParaRPr/>
          </a:p>
          <a:p>
            <a:pPr algn="l">
              <a:defRPr sz="1650">
                <a:solidFill>
                  <a:srgbClr val="132238"/>
                </a:solidFill>
                <a:latin typeface="DejaVu Sans"/>
                <a:ea typeface="DejaVu Sans"/>
                <a:cs typeface="DejaVu Sans"/>
              </a:defRPr>
            </a:pPr>
            <a:r>
              <a:rPr sz="1650" b="1">
                <a:solidFill>
                  <a:srgbClr val="132238"/>
                </a:solidFill>
                <a:latin typeface="DejaVu Sans"/>
                <a:ea typeface="DejaVu Sans"/>
                <a:cs typeface="DejaVu Sans"/>
              </a:rPr>
              <a:t>Proje                                 0,5</a:t>
            </a:r>
            <a:endParaRPr/>
          </a:p>
        </p:txBody>
      </p:sp>
      <p:pic>
        <p:nvPicPr>
          <p:cNvPr id="213" name="Google Shape;207;p11"/>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208" name="Google Shape;208;p11">
            <a:extLst>
              <a:ext uri="{FF2B5EF4-FFF2-40B4-BE49-F238E27FC236}">
                <a16:creationId xmlns:a16="http://schemas.microsoft.com/office/drawing/2014/main" id="{793B54F7-52F2-491B-9272-F25E13C69805}"/>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b="0" i="0" u="none" cap="none">
              <a:solidFill>
                <a:schemeClr val="dk1"/>
              </a:solidFill>
              <a:latin typeface="Calibri"/>
              <a:ea typeface="Calibri"/>
              <a:cs typeface="Calibri"/>
            </a:endParaRPr>
          </a:p>
        </p:txBody>
      </p:sp>
      <p:pic>
        <p:nvPicPr>
          <p:cNvPr id="215" name="Resim 5"/>
          <p:cNvPicPr>
            <a:picLocks noChangeAspect="1"/>
          </p:cNvPicPr>
          <p:nvPr/>
        </p:nvPicPr>
        <p:blipFill>
          <a:blip r:embed="rId4"/>
          <a:stretch>
            <a:fillRect/>
          </a:stretch>
        </p:blipFill>
        <p:spPr>
          <a:xfrm>
            <a:off x="11315700" y="114300"/>
            <a:ext cx="647700" cy="647700"/>
          </a:xfrm>
          <a:prstGeom prst="rect">
            <a:avLst/>
          </a:prstGeom>
        </p:spPr>
      </p:pic>
    </p:spTree>
    <p:extLst>
      <p:ext uri="{BB962C8B-B14F-4D97-AF65-F5344CB8AC3E}">
        <p14:creationId xmlns:p14="http://schemas.microsoft.com/office/powerpoint/2010/main" val="927677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1" name="Google Shape;221;p13">
            <a:extLst>
              <a:ext uri="{FF2B5EF4-FFF2-40B4-BE49-F238E27FC236}">
                <a16:creationId xmlns:a16="http://schemas.microsoft.com/office/drawing/2014/main" id="{3D32A854-E8E7-4719-A4C5-429ED819D8F9}"/>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ct val="1000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İLETİŞİM</a:t>
            </a:r>
            <a:endParaRPr/>
          </a:p>
        </p:txBody>
      </p:sp>
      <p:sp>
        <p:nvSpPr>
          <p:cNvPr id="222" name="Google Shape;222;p13">
            <a:extLst>
              <a:ext uri="{FF2B5EF4-FFF2-40B4-BE49-F238E27FC236}">
                <a16:creationId xmlns:a16="http://schemas.microsoft.com/office/drawing/2014/main" id="{C71356B2-4653-42CA-B99B-D63851ED97B3}"/>
              </a:ext>
            </a:extLst>
          </p:cNvPr>
          <p:cNvSpPr>
            <a:spLocks noGrp="1"/>
          </p:cNvSpPr>
          <p:nvPr>
            <p:ph type="body" idx="1"/>
          </p:nvPr>
        </p:nvSpPr>
        <p:spPr>
          <a:xfrm>
            <a:off x="685800" y="1257300"/>
            <a:ext cx="5095875" cy="4762500"/>
          </a:xfrm>
          <a:prstGeom prst="rect">
            <a:avLst/>
          </a:prstGeom>
          <a:noFill/>
          <a:ln>
            <a:noFill/>
          </a:ln>
        </p:spPr>
        <p:txBody>
          <a:bodyPr spcFirstLastPara="1" wrap="square" lIns="91425" tIns="45700" rIns="91425" bIns="45700" anchor="t">
            <a:normAutofit/>
          </a:bodyPr>
          <a:lstStyle/>
          <a:p>
            <a:pPr marL="228600" lvl="0" indent="-228600" algn="l">
              <a:spcBef>
                <a:spcPts val="0"/>
              </a:spcBef>
              <a:buSzPts val="2800"/>
              <a:buNone/>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Bölüm duyuruları, sınav tarihleri, akademik haberler ve güncel bilgiler bölüm web sitesinde yayımlanır.</a:t>
            </a:r>
          </a:p>
          <a:p>
            <a:pPr marL="228600" lvl="0" indent="-228600" algn="just">
              <a:spcBef>
                <a:spcPts val="0"/>
              </a:spcBef>
              <a:buSzPts val="2800"/>
              <a:buNone/>
            </a:pPr>
            <a:endParaRPr>
              <a:solidFill>
                <a:schemeClr val="tx1"/>
              </a:solidFill>
            </a:endParaRPr>
          </a:p>
          <a:p>
            <a:pPr marL="228600" lvl="0" indent="-228600" algn="l">
              <a:spcBef>
                <a:spcPts val="0"/>
              </a:spcBef>
              <a:buSzPts val="2800"/>
              <a:buNone/>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uludag.edu.tr/uluslar</a:t>
            </a:r>
            <a:endParaRPr>
              <a:solidFill>
                <a:schemeClr val="tx1"/>
              </a:solidFill>
            </a:endParaRPr>
          </a:p>
        </p:txBody>
      </p:sp>
      <p:pic>
        <p:nvPicPr>
          <p:cNvPr id="231" name="Google Shape;223;p13"/>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224" name="Google Shape;224;p13">
            <a:extLst>
              <a:ext uri="{FF2B5EF4-FFF2-40B4-BE49-F238E27FC236}">
                <a16:creationId xmlns:a16="http://schemas.microsoft.com/office/drawing/2014/main" id="{ED87BCAC-B8DE-4AC1-9FD5-6277A3223DE8}"/>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b="0" i="0" u="none" cap="none">
              <a:solidFill>
                <a:schemeClr val="dk1"/>
              </a:solidFill>
              <a:latin typeface="Calibri"/>
              <a:ea typeface="Calibri"/>
              <a:cs typeface="Calibri"/>
            </a:endParaRPr>
          </a:p>
        </p:txBody>
      </p:sp>
      <p:pic>
        <p:nvPicPr>
          <p:cNvPr id="233" name="Resim 5"/>
          <p:cNvPicPr>
            <a:picLocks noChangeAspect="1"/>
          </p:cNvPicPr>
          <p:nvPr/>
        </p:nvPicPr>
        <p:blipFill>
          <a:blip r:embed="rId4"/>
          <a:stretch>
            <a:fillRect/>
          </a:stretch>
        </p:blipFill>
        <p:spPr>
          <a:xfrm>
            <a:off x="11315700" y="114300"/>
            <a:ext cx="647700" cy="647700"/>
          </a:xfrm>
          <a:prstGeom prst="rect">
            <a:avLst/>
          </a:prstGeom>
        </p:spPr>
      </p:pic>
      <p:pic>
        <p:nvPicPr>
          <p:cNvPr id="234" name="Resim 1"/>
          <p:cNvPicPr>
            <a:picLocks noChangeAspect="1"/>
          </p:cNvPicPr>
          <p:nvPr/>
        </p:nvPicPr>
        <p:blipFill>
          <a:blip r:embed="rId5"/>
          <a:stretch>
            <a:fillRect/>
          </a:stretch>
        </p:blipFill>
        <p:spPr>
          <a:xfrm>
            <a:off x="6400800" y="1280953"/>
            <a:ext cx="4732773" cy="2433450"/>
          </a:xfrm>
          <a:prstGeom prst="rect">
            <a:avLst/>
          </a:prstGeom>
          <a:ln w="190500" cap="rnd">
            <a:solidFill>
              <a:srgbClr val="FFFFFF"/>
            </a:solidFill>
          </a:ln>
          <a:effectLst>
            <a:outerShdw blurRad="50000" algn="tl" rotWithShape="0">
              <a:srgbClr val="000000">
                <a:alpha val="41000"/>
              </a:srgbClr>
            </a:outerShdw>
          </a:effectLst>
        </p:spPr>
      </p:pic>
      <p:pic>
        <p:nvPicPr>
          <p:cNvPr id="235" name="Resim 2"/>
          <p:cNvPicPr>
            <a:picLocks noChangeAspect="1"/>
          </p:cNvPicPr>
          <p:nvPr/>
        </p:nvPicPr>
        <p:blipFill>
          <a:blip r:embed="rId6"/>
          <a:stretch>
            <a:fillRect/>
          </a:stretch>
        </p:blipFill>
        <p:spPr>
          <a:xfrm>
            <a:off x="6400800" y="4045959"/>
            <a:ext cx="4748863" cy="2551589"/>
          </a:xfrm>
          <a:prstGeom prst="rect">
            <a:avLst/>
          </a:prstGeom>
          <a:ln w="190500" cap="rnd">
            <a:solidFill>
              <a:srgbClr val="FFFFFF"/>
            </a:solidFill>
          </a:ln>
          <a:effectLst>
            <a:outerShdw blurRad="50000" algn="tl" rotWithShape="0">
              <a:srgbClr val="000000">
                <a:alpha val="41000"/>
              </a:srgbClr>
            </a:outerShdw>
          </a:effectLst>
        </p:spPr>
      </p:pic>
    </p:spTree>
    <p:extLst>
      <p:ext uri="{BB962C8B-B14F-4D97-AF65-F5344CB8AC3E}">
        <p14:creationId xmlns:p14="http://schemas.microsoft.com/office/powerpoint/2010/main" val="1710088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9" name="Google Shape;229;p14">
            <a:extLst>
              <a:ext uri="{FF2B5EF4-FFF2-40B4-BE49-F238E27FC236}">
                <a16:creationId xmlns:a16="http://schemas.microsoft.com/office/drawing/2014/main" id="{D3C0346F-DCE7-4526-9387-52194015DA17}"/>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ct val="1000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ÖĞRENCİ TOPLULUKLARI</a:t>
            </a:r>
            <a:endParaRPr/>
          </a:p>
        </p:txBody>
      </p:sp>
      <p:sp>
        <p:nvSpPr>
          <p:cNvPr id="230" name="Google Shape;230;p14">
            <a:extLst>
              <a:ext uri="{FF2B5EF4-FFF2-40B4-BE49-F238E27FC236}">
                <a16:creationId xmlns:a16="http://schemas.microsoft.com/office/drawing/2014/main" id="{D66EB095-16D9-4B6B-9476-4F767C2719FD}"/>
              </a:ext>
            </a:extLst>
          </p:cNvPr>
          <p:cNvSpPr>
            <a:spLocks noGrp="1"/>
          </p:cNvSpPr>
          <p:nvPr>
            <p:ph type="body" idx="1"/>
          </p:nvPr>
        </p:nvSpPr>
        <p:spPr>
          <a:xfrm>
            <a:off x="685800" y="1257300"/>
            <a:ext cx="4535129" cy="4762500"/>
          </a:xfrm>
          <a:prstGeom prst="rect">
            <a:avLst/>
          </a:prstGeom>
          <a:noFill/>
          <a:ln>
            <a:noFill/>
          </a:ln>
        </p:spPr>
        <p:txBody>
          <a:bodyPr spcFirstLastPara="1" wrap="square" lIns="91425" tIns="45700" rIns="91425" bIns="45700" anchor="t">
            <a:normAutofit/>
          </a:bodyPr>
          <a:lstStyle/>
          <a:p>
            <a:pPr marL="0" lvl="0" indent="0" algn="l">
              <a:lnSpc>
                <a:spcPct val="90000"/>
              </a:lnSpc>
              <a:spcBef>
                <a:spcPts val="0"/>
              </a:spcBef>
              <a:spcAft>
                <a:spcPts val="0"/>
              </a:spcAft>
              <a:buClr>
                <a:schemeClr val="dk1"/>
              </a:buClr>
              <a:buSzPts val="2800"/>
              <a:buNone/>
              <a:defRPr sz="1500">
                <a:solidFill>
                  <a:srgbClr val="132238"/>
                </a:solidFill>
                <a:latin typeface="DejaVu Sans"/>
                <a:ea typeface="DejaVu Sans"/>
                <a:cs typeface="DejaVu Sans"/>
              </a:defRPr>
            </a:pPr>
            <a:r>
              <a:rPr sz="2000" b="1" smtClean="0">
                <a:solidFill>
                  <a:srgbClr val="132238"/>
                </a:solidFill>
                <a:latin typeface="DejaVu Sans"/>
                <a:ea typeface="DejaVu Sans"/>
                <a:cs typeface="DejaVu Sans"/>
              </a:rPr>
              <a:t>Uluslararası </a:t>
            </a:r>
            <a:r>
              <a:rPr sz="2000" b="1">
                <a:solidFill>
                  <a:srgbClr val="132238"/>
                </a:solidFill>
                <a:latin typeface="DejaVu Sans"/>
                <a:ea typeface="DejaVu Sans"/>
                <a:cs typeface="DejaVu Sans"/>
              </a:rPr>
              <a:t>İlişkiler Öğrenci </a:t>
            </a:r>
            <a:r>
              <a:rPr lang="tr-TR" sz="2000" b="1" smtClean="0">
                <a:solidFill>
                  <a:srgbClr val="132238"/>
                </a:solidFill>
                <a:latin typeface="DejaVu Sans"/>
                <a:ea typeface="DejaVu Sans"/>
                <a:cs typeface="DejaVu Sans"/>
              </a:rPr>
              <a:t>   </a:t>
            </a:r>
            <a:r>
              <a:rPr sz="2000" b="1" smtClean="0">
                <a:solidFill>
                  <a:srgbClr val="132238"/>
                </a:solidFill>
                <a:latin typeface="DejaVu Sans"/>
                <a:ea typeface="DejaVu Sans"/>
                <a:cs typeface="DejaVu Sans"/>
              </a:rPr>
              <a:t>Topluluğu</a:t>
            </a:r>
            <a:r>
              <a:rPr sz="2000" b="1">
                <a:solidFill>
                  <a:srgbClr val="132238"/>
                </a:solidFill>
                <a:latin typeface="DejaVu Sans"/>
                <a:ea typeface="DejaVu Sans"/>
                <a:cs typeface="DejaVu Sans"/>
              </a:rPr>
              <a:t>, 1995'ten bu yana öğrencileri akademik ve sosyal etkinliklerde bir araya getirir.</a:t>
            </a:r>
          </a:p>
          <a:p>
            <a:pPr marL="228600" lvl="0" indent="-228600" algn="just">
              <a:spcBef>
                <a:spcPts val="0"/>
              </a:spcBef>
              <a:buSzPts val="2800"/>
              <a:buNone/>
            </a:pPr>
            <a:endParaRPr sz="4000"/>
          </a:p>
          <a:p>
            <a:pPr marL="228600" lvl="0" indent="-228600" algn="l">
              <a:spcBef>
                <a:spcPts val="0"/>
              </a:spcBef>
              <a:buSzPts val="2800"/>
              <a:buNone/>
              <a:defRPr sz="1500">
                <a:solidFill>
                  <a:srgbClr val="132238"/>
                </a:solidFill>
                <a:latin typeface="DejaVu Sans"/>
                <a:ea typeface="DejaVu Sans"/>
                <a:cs typeface="DejaVu Sans"/>
              </a:defRPr>
            </a:pPr>
            <a:r>
              <a:rPr lang="tr-TR" sz="2000" smtClean="0">
                <a:solidFill>
                  <a:srgbClr val="132238"/>
                </a:solidFill>
                <a:latin typeface="DejaVu Sans"/>
                <a:ea typeface="DejaVu Sans"/>
                <a:cs typeface="DejaVu Sans"/>
              </a:rPr>
              <a:t>   </a:t>
            </a:r>
            <a:r>
              <a:rPr sz="2000" smtClean="0">
                <a:solidFill>
                  <a:srgbClr val="132238"/>
                </a:solidFill>
                <a:latin typeface="DejaVu Sans"/>
                <a:ea typeface="DejaVu Sans"/>
                <a:cs typeface="DejaVu Sans"/>
              </a:rPr>
              <a:t>Topluluk</a:t>
            </a:r>
            <a:r>
              <a:rPr sz="2000">
                <a:solidFill>
                  <a:srgbClr val="132238"/>
                </a:solidFill>
                <a:latin typeface="DejaVu Sans"/>
                <a:ea typeface="DejaVu Sans"/>
                <a:cs typeface="DejaVu Sans"/>
              </a:rPr>
              <a:t>; konferanslar, paneller, teknik geziler ve saha etkinlikleri düzenler. Öğrenciler güncel gelişmeleri takip ederken ekip çalışması, iletişim ve organizasyon deneyimi kazanır.</a:t>
            </a:r>
            <a:endParaRPr sz="2000"/>
          </a:p>
        </p:txBody>
      </p:sp>
      <p:pic>
        <p:nvPicPr>
          <p:cNvPr id="237" name="Google Shape;231;p14"/>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232" name="Google Shape;232;p14">
            <a:extLst>
              <a:ext uri="{FF2B5EF4-FFF2-40B4-BE49-F238E27FC236}">
                <a16:creationId xmlns:a16="http://schemas.microsoft.com/office/drawing/2014/main" id="{6F4F94F7-A81F-4ED8-B64E-241B3658BB05}"/>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b="0" i="0" u="none" cap="none">
              <a:solidFill>
                <a:schemeClr val="dk1"/>
              </a:solidFill>
              <a:latin typeface="Calibri"/>
              <a:ea typeface="Calibri"/>
              <a:cs typeface="Calibri"/>
            </a:endParaRPr>
          </a:p>
        </p:txBody>
      </p:sp>
      <p:pic>
        <p:nvPicPr>
          <p:cNvPr id="239" name="Resim 5"/>
          <p:cNvPicPr>
            <a:picLocks noChangeAspect="1"/>
          </p:cNvPicPr>
          <p:nvPr/>
        </p:nvPicPr>
        <p:blipFill>
          <a:blip r:embed="rId4"/>
          <a:stretch>
            <a:fillRect/>
          </a:stretch>
        </p:blipFill>
        <p:spPr>
          <a:xfrm>
            <a:off x="11315700" y="114300"/>
            <a:ext cx="647700" cy="647700"/>
          </a:xfrm>
          <a:prstGeom prst="rect">
            <a:avLst/>
          </a:prstGeom>
        </p:spPr>
      </p:pic>
    </p:spTree>
    <p:extLst>
      <p:ext uri="{BB962C8B-B14F-4D97-AF65-F5344CB8AC3E}">
        <p14:creationId xmlns:p14="http://schemas.microsoft.com/office/powerpoint/2010/main" val="2100589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9" name="Google Shape;249;p16">
            <a:extLst>
              <a:ext uri="{FF2B5EF4-FFF2-40B4-BE49-F238E27FC236}">
                <a16:creationId xmlns:a16="http://schemas.microsoft.com/office/drawing/2014/main" id="{143DD33E-0DCC-4CEC-84CB-45432F2A721C}"/>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ct val="1000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ETKİNLİKLER</a:t>
            </a:r>
            <a:endParaRPr/>
          </a:p>
        </p:txBody>
      </p:sp>
      <p:sp>
        <p:nvSpPr>
          <p:cNvPr id="250" name="Google Shape;250;p16">
            <a:extLst>
              <a:ext uri="{FF2B5EF4-FFF2-40B4-BE49-F238E27FC236}">
                <a16:creationId xmlns:a16="http://schemas.microsoft.com/office/drawing/2014/main" id="{14C1BC92-ABAB-4242-BB59-664C7691C37C}"/>
              </a:ext>
            </a:extLst>
          </p:cNvPr>
          <p:cNvSpPr>
            <a:spLocks noGrp="1"/>
          </p:cNvSpPr>
          <p:nvPr>
            <p:ph type="body" idx="1"/>
          </p:nvPr>
        </p:nvSpPr>
        <p:spPr>
          <a:xfrm>
            <a:off x="685800" y="1257300"/>
            <a:ext cx="10820400" cy="4762500"/>
          </a:xfrm>
          <a:prstGeom prst="rect">
            <a:avLst/>
          </a:prstGeom>
          <a:noFill/>
          <a:ln>
            <a:noFill/>
          </a:ln>
        </p:spPr>
        <p:txBody>
          <a:bodyPr spcFirstLastPara="1" wrap="square" lIns="91425" tIns="45700" rIns="91425" bIns="45700" anchor="t">
            <a:normAutofit/>
          </a:bodyPr>
          <a:lstStyle/>
          <a:p>
            <a:pPr marL="228600" lvl="0" indent="-228600" algn="l">
              <a:lnSpc>
                <a:spcPct val="90000"/>
              </a:lnSpc>
              <a:spcBef>
                <a:spcPts val="0"/>
              </a:spcBef>
              <a:spcAft>
                <a:spcPts val="0"/>
              </a:spcAft>
              <a:buClr>
                <a:schemeClr val="dk1"/>
              </a:buClr>
              <a:buSzPts val="2800"/>
              <a:buChar char="•"/>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Uluslararası İlişkiler Topluluğu ve bölümümüzün işbirliği ile gerçekleşen etkinlikler ve toplantılarla, öğrencilerin bölümde aktif katılı hedeflenmektedir. Öğrencilerin kariyer planlarını şekillendirmelerine de yardımcı olunan bu geziler, aynı zamanda bölüm içi dayanışma ve arkadaşlıkların da geliştirilmesine katkı sunmaktadır.</a:t>
            </a:r>
            <a:endParaRPr sz="2000"/>
          </a:p>
          <a:p>
            <a:pPr marL="228600" lvl="0" indent="-50800" algn="l">
              <a:lnSpc>
                <a:spcPct val="90000"/>
              </a:lnSpc>
              <a:spcBef>
                <a:spcPts val="1000"/>
              </a:spcBef>
              <a:spcAft>
                <a:spcPts val="0"/>
              </a:spcAft>
              <a:buClr>
                <a:schemeClr val="dk1"/>
              </a:buClr>
              <a:buSzPts val="2800"/>
              <a:buNone/>
            </a:pPr>
            <a:endParaRPr/>
          </a:p>
          <a:p>
            <a:pPr marL="228600" lvl="0" indent="-50800" algn="l">
              <a:lnSpc>
                <a:spcPct val="90000"/>
              </a:lnSpc>
              <a:spcBef>
                <a:spcPts val="1000"/>
              </a:spcBef>
              <a:spcAft>
                <a:spcPts val="0"/>
              </a:spcAft>
              <a:buClr>
                <a:schemeClr val="dk1"/>
              </a:buClr>
              <a:buSzPts val="2800"/>
              <a:buNone/>
            </a:pPr>
            <a:endParaRPr/>
          </a:p>
        </p:txBody>
      </p:sp>
      <p:pic>
        <p:nvPicPr>
          <p:cNvPr id="264" name="Google Shape;251;p16"/>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252" name="Google Shape;252;p16">
            <a:extLst>
              <a:ext uri="{FF2B5EF4-FFF2-40B4-BE49-F238E27FC236}">
                <a16:creationId xmlns:a16="http://schemas.microsoft.com/office/drawing/2014/main" id="{2C4A9A92-DE83-4577-A63B-3A206A76EBB7}"/>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a:solidFill>
                <a:schemeClr val="dk1"/>
              </a:solidFill>
              <a:latin typeface="Calibri"/>
              <a:ea typeface="Calibri"/>
              <a:cs typeface="Calibri"/>
            </a:endParaRPr>
          </a:p>
        </p:txBody>
      </p:sp>
      <p:pic>
        <p:nvPicPr>
          <p:cNvPr id="266" name="Resim 9"/>
          <p:cNvPicPr>
            <a:picLocks noChangeAspect="1"/>
          </p:cNvPicPr>
          <p:nvPr/>
        </p:nvPicPr>
        <p:blipFill>
          <a:blip r:embed="rId4"/>
          <a:stretch>
            <a:fillRect/>
          </a:stretch>
        </p:blipFill>
        <p:spPr>
          <a:xfrm>
            <a:off x="11315700" y="114300"/>
            <a:ext cx="647700" cy="647700"/>
          </a:xfrm>
          <a:prstGeom prst="rect">
            <a:avLst/>
          </a:prstGeom>
        </p:spPr>
      </p:pic>
      <p:pic>
        <p:nvPicPr>
          <p:cNvPr id="267" name="Resim 1"/>
          <p:cNvPicPr>
            <a:picLocks noChangeAspect="1"/>
          </p:cNvPicPr>
          <p:nvPr/>
        </p:nvPicPr>
        <p:blipFill>
          <a:blip r:embed="rId5"/>
          <a:stretch>
            <a:fillRect/>
          </a:stretch>
        </p:blipFill>
        <p:spPr>
          <a:xfrm>
            <a:off x="656717" y="2349757"/>
            <a:ext cx="3609508" cy="2551471"/>
          </a:xfrm>
          <a:prstGeom prst="rect">
            <a:avLst/>
          </a:prstGeom>
        </p:spPr>
      </p:pic>
      <p:pic>
        <p:nvPicPr>
          <p:cNvPr id="268" name="Resim 2"/>
          <p:cNvPicPr>
            <a:picLocks noChangeAspect="1"/>
          </p:cNvPicPr>
          <p:nvPr/>
        </p:nvPicPr>
        <p:blipFill>
          <a:blip r:embed="rId6"/>
          <a:stretch>
            <a:fillRect/>
          </a:stretch>
        </p:blipFill>
        <p:spPr>
          <a:xfrm>
            <a:off x="4522347" y="2367900"/>
            <a:ext cx="3592398" cy="2539376"/>
          </a:xfrm>
          <a:prstGeom prst="rect">
            <a:avLst/>
          </a:prstGeom>
        </p:spPr>
      </p:pic>
      <p:pic>
        <p:nvPicPr>
          <p:cNvPr id="269" name="Resim 3"/>
          <p:cNvPicPr>
            <a:picLocks noChangeAspect="1"/>
          </p:cNvPicPr>
          <p:nvPr/>
        </p:nvPicPr>
        <p:blipFill>
          <a:blip r:embed="rId7"/>
          <a:stretch>
            <a:fillRect/>
          </a:stretch>
        </p:blipFill>
        <p:spPr>
          <a:xfrm>
            <a:off x="8284692" y="2386525"/>
            <a:ext cx="3592397" cy="2539376"/>
          </a:xfrm>
          <a:prstGeom prst="rect">
            <a:avLst/>
          </a:prstGeom>
        </p:spPr>
      </p:pic>
      <p:sp>
        <p:nvSpPr>
          <p:cNvPr id="5" name="Metin kutusu 4">
            <a:extLst>
              <a:ext uri="{FF2B5EF4-FFF2-40B4-BE49-F238E27FC236}">
                <a16:creationId xmlns:a16="http://schemas.microsoft.com/office/drawing/2014/main" id="{FAC436F2-4F3B-4AAE-A8F3-7F3599732BEB}"/>
              </a:ext>
            </a:extLst>
          </p:cNvPr>
          <p:cNvSpPr>
            <a:spLocks noGrp="1"/>
          </p:cNvSpPr>
          <p:nvPr/>
        </p:nvSpPr>
        <p:spPr>
          <a:xfrm>
            <a:off x="677245" y="5018899"/>
            <a:ext cx="3434945" cy="523220"/>
          </a:xfrm>
          <a:prstGeom prst="rect">
            <a:avLst/>
          </a:prstGeom>
          <a:noFill/>
        </p:spPr>
        <p:txBody>
          <a:bodyPr wrap="square">
            <a:spAutoFit/>
          </a:bodyPr>
          <a:lstStyle/>
          <a:p>
            <a:r>
              <a:t>İlber Ortaylı’nın bölümümüz öğrencileri ile buluşmasından bir kare</a:t>
            </a:r>
            <a:endParaRPr/>
          </a:p>
        </p:txBody>
      </p:sp>
      <p:sp>
        <p:nvSpPr>
          <p:cNvPr id="6" name="Metin kutusu 5">
            <a:extLst>
              <a:ext uri="{FF2B5EF4-FFF2-40B4-BE49-F238E27FC236}">
                <a16:creationId xmlns:a16="http://schemas.microsoft.com/office/drawing/2014/main" id="{8592A331-74C0-476F-93C7-4C74EBE7B7C5}"/>
              </a:ext>
            </a:extLst>
          </p:cNvPr>
          <p:cNvSpPr>
            <a:spLocks noGrp="1"/>
          </p:cNvSpPr>
          <p:nvPr/>
        </p:nvSpPr>
        <p:spPr>
          <a:xfrm>
            <a:off x="4635479" y="5018899"/>
            <a:ext cx="3352800" cy="523220"/>
          </a:xfrm>
          <a:prstGeom prst="rect">
            <a:avLst/>
          </a:prstGeom>
          <a:noFill/>
        </p:spPr>
        <p:txBody>
          <a:bodyPr wrap="square">
            <a:spAutoFit/>
          </a:bodyPr>
          <a:lstStyle/>
          <a:p>
            <a:r>
              <a:t>4. Sınıf öğrencileri ile yaptığımız Dış İşleri Bakanlığı ziyaretimiz</a:t>
            </a:r>
            <a:endParaRPr/>
          </a:p>
        </p:txBody>
      </p:sp>
      <p:sp>
        <p:nvSpPr>
          <p:cNvPr id="7" name="Metin kutusu 6">
            <a:extLst>
              <a:ext uri="{FF2B5EF4-FFF2-40B4-BE49-F238E27FC236}">
                <a16:creationId xmlns:a16="http://schemas.microsoft.com/office/drawing/2014/main" id="{C307D692-6341-43F9-AEDB-3AEE99830888}"/>
              </a:ext>
            </a:extLst>
          </p:cNvPr>
          <p:cNvSpPr>
            <a:spLocks noGrp="1"/>
          </p:cNvSpPr>
          <p:nvPr/>
        </p:nvSpPr>
        <p:spPr>
          <a:xfrm>
            <a:off x="8529634" y="4984279"/>
            <a:ext cx="3342968" cy="738664"/>
          </a:xfrm>
          <a:prstGeom prst="rect">
            <a:avLst/>
          </a:prstGeom>
          <a:noFill/>
        </p:spPr>
        <p:txBody>
          <a:bodyPr wrap="square">
            <a:spAutoFit/>
          </a:bodyPr>
          <a:lstStyle/>
          <a:p>
            <a:r>
              <a:t>Uluslarrarası İlişkiler Topluluğu’nun düzenlediği Uludağ gezisinden bir fotoğraf.</a:t>
            </a:r>
            <a:endParaRPr/>
          </a:p>
        </p:txBody>
      </p:sp>
      <p:pic>
        <p:nvPicPr>
          <p:cNvPr id="273" name="Resim 7"/>
          <p:cNvPicPr>
            <a:picLocks noChangeAspect="1"/>
          </p:cNvPicPr>
          <p:nvPr/>
        </p:nvPicPr>
        <p:blipFill>
          <a:blip r:embed="rId8"/>
          <a:stretch>
            <a:fillRect/>
          </a:stretch>
        </p:blipFill>
        <p:spPr>
          <a:xfrm>
            <a:off x="6728966" y="5441928"/>
            <a:ext cx="2079673" cy="1470069"/>
          </a:xfrm>
          <a:prstGeom prst="ellipse">
            <a:avLst/>
          </a:prstGeom>
          <a:ln>
            <a:noFill/>
          </a:ln>
          <a:effectLst>
            <a:softEdge rad="112500"/>
          </a:effectLst>
        </p:spPr>
      </p:pic>
      <p:pic>
        <p:nvPicPr>
          <p:cNvPr id="274" name="Resim 8"/>
          <p:cNvPicPr>
            <a:picLocks noChangeAspect="1"/>
          </p:cNvPicPr>
          <p:nvPr/>
        </p:nvPicPr>
        <p:blipFill>
          <a:blip r:embed="rId9"/>
          <a:stretch>
            <a:fillRect/>
          </a:stretch>
        </p:blipFill>
        <p:spPr>
          <a:xfrm>
            <a:off x="4670892" y="5500153"/>
            <a:ext cx="1920915" cy="1357847"/>
          </a:xfrm>
          <a:prstGeom prst="ellipse">
            <a:avLst/>
          </a:prstGeom>
          <a:ln>
            <a:noFill/>
          </a:ln>
          <a:effectLst>
            <a:softEdge rad="112500"/>
          </a:effectLst>
        </p:spPr>
      </p:pic>
      <p:pic>
        <p:nvPicPr>
          <p:cNvPr id="275" name="Resim 10"/>
          <p:cNvPicPr>
            <a:picLocks noChangeAspect="1"/>
          </p:cNvPicPr>
          <p:nvPr/>
        </p:nvPicPr>
        <p:blipFill>
          <a:blip r:embed="rId10"/>
          <a:stretch>
            <a:fillRect/>
          </a:stretch>
        </p:blipFill>
        <p:spPr>
          <a:xfrm>
            <a:off x="9026012" y="5500152"/>
            <a:ext cx="1920915" cy="1357847"/>
          </a:xfrm>
          <a:prstGeom prst="ellipse">
            <a:avLst/>
          </a:prstGeom>
          <a:ln>
            <a:noFill/>
          </a:ln>
          <a:effectLst>
            <a:softEdge rad="112500"/>
          </a:effectLst>
        </p:spPr>
      </p:pic>
      <p:pic>
        <p:nvPicPr>
          <p:cNvPr id="276" name="Resim 12"/>
          <p:cNvPicPr>
            <a:picLocks noChangeAspect="1"/>
          </p:cNvPicPr>
          <p:nvPr/>
        </p:nvPicPr>
        <p:blipFill>
          <a:blip r:embed="rId11"/>
          <a:stretch>
            <a:fillRect/>
          </a:stretch>
        </p:blipFill>
        <p:spPr>
          <a:xfrm>
            <a:off x="2326278" y="5502743"/>
            <a:ext cx="2003285" cy="1416072"/>
          </a:xfrm>
          <a:prstGeom prst="ellipse">
            <a:avLst/>
          </a:prstGeom>
          <a:ln>
            <a:noFill/>
          </a:ln>
          <a:effectLst>
            <a:softEdge rad="112500"/>
          </a:effectLst>
        </p:spPr>
      </p:pic>
    </p:spTree>
    <p:extLst>
      <p:ext uri="{BB962C8B-B14F-4D97-AF65-F5344CB8AC3E}">
        <p14:creationId xmlns:p14="http://schemas.microsoft.com/office/powerpoint/2010/main" val="830383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 name="Google Shape;237;p15">
            <a:extLst>
              <a:ext uri="{FF2B5EF4-FFF2-40B4-BE49-F238E27FC236}">
                <a16:creationId xmlns:a16="http://schemas.microsoft.com/office/drawing/2014/main" id="{7643A82B-FB3E-4A90-B6E3-C1DAD08C1806}"/>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ct val="1000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TOPLANTILAR</a:t>
            </a:r>
            <a:endParaRPr/>
          </a:p>
        </p:txBody>
      </p:sp>
      <p:sp>
        <p:nvSpPr>
          <p:cNvPr id="238" name="Google Shape;238;p15">
            <a:extLst>
              <a:ext uri="{FF2B5EF4-FFF2-40B4-BE49-F238E27FC236}">
                <a16:creationId xmlns:a16="http://schemas.microsoft.com/office/drawing/2014/main" id="{B7C38ABA-DABC-4FA3-811D-8B209EFBAD46}"/>
              </a:ext>
            </a:extLst>
          </p:cNvPr>
          <p:cNvSpPr>
            <a:spLocks noGrp="1"/>
          </p:cNvSpPr>
          <p:nvPr>
            <p:ph type="body" idx="1"/>
          </p:nvPr>
        </p:nvSpPr>
        <p:spPr>
          <a:xfrm>
            <a:off x="685800" y="1257300"/>
            <a:ext cx="10820400" cy="4762500"/>
          </a:xfrm>
          <a:prstGeom prst="rect">
            <a:avLst/>
          </a:prstGeom>
          <a:noFill/>
          <a:ln>
            <a:noFill/>
          </a:ln>
        </p:spPr>
        <p:txBody>
          <a:bodyPr spcFirstLastPara="1" wrap="square" lIns="91425" tIns="45700" rIns="91425" bIns="45700" anchor="t">
            <a:normAutofit/>
          </a:bodyPr>
          <a:lstStyle/>
          <a:p>
            <a:pPr marL="228600" lvl="0" indent="-228600" algn="l">
              <a:lnSpc>
                <a:spcPct val="90000"/>
              </a:lnSpc>
              <a:spcBef>
                <a:spcPts val="0"/>
              </a:spcBef>
              <a:spcAft>
                <a:spcPts val="0"/>
              </a:spcAft>
              <a:buClr>
                <a:schemeClr val="dk1"/>
              </a:buClr>
              <a:buSzPts val="2800"/>
              <a:buChar char="•"/>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Bölümümüzde, öğretim üyeleri, işverenler ve mezunlarımız ile belirli aralıklarla bir araya gelerek toplantılar gerçekleştirilmekte, bölüm programlarının güncel ve piyasanın ihtiyaçlarına cevap verecek şekilde revize edilmesi sağlanmaktadır. </a:t>
            </a:r>
          </a:p>
          <a:p>
            <a:pPr marL="228600" lvl="0" indent="-228600" algn="l">
              <a:lnSpc>
                <a:spcPct val="90000"/>
              </a:lnSpc>
              <a:spcBef>
                <a:spcPts val="0"/>
              </a:spcBef>
              <a:spcAft>
                <a:spcPts val="0"/>
              </a:spcAft>
              <a:buClr>
                <a:schemeClr val="dk1"/>
              </a:buClr>
              <a:buSzPts val="2800"/>
              <a:buChar char="•"/>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Ayrıca, alanında önde gelen meslek uzmanları, gazeteciler, akademisyenler de bölümümüze davet edilerek öğrencilerle buluşmaları ve kariyer planlamalarına yardımcı olmaları amaçlanmaktadır.</a:t>
            </a:r>
            <a:endParaRPr/>
          </a:p>
          <a:p>
            <a:pPr marL="228600" lvl="0" indent="-50800" algn="l">
              <a:lnSpc>
                <a:spcPct val="90000"/>
              </a:lnSpc>
              <a:spcBef>
                <a:spcPts val="1000"/>
              </a:spcBef>
              <a:spcAft>
                <a:spcPts val="0"/>
              </a:spcAft>
              <a:buClr>
                <a:schemeClr val="dk1"/>
              </a:buClr>
              <a:buSzPts val="2800"/>
              <a:buNone/>
            </a:pPr>
            <a:endParaRPr/>
          </a:p>
        </p:txBody>
      </p:sp>
      <p:pic>
        <p:nvPicPr>
          <p:cNvPr id="246" name="Google Shape;239;p15"/>
          <p:cNvPicPr>
            <a:picLocks noChangeAspect="1"/>
          </p:cNvPicPr>
          <p:nvPr/>
        </p:nvPicPr>
        <p:blipFill rotWithShape="1">
          <a:blip r:embed="rId3">
            <a:alphaModFix/>
          </a:blip>
          <a:srcRect/>
          <a:stretch/>
        </p:blipFill>
        <p:spPr>
          <a:xfrm>
            <a:off x="228600" y="114300"/>
            <a:ext cx="647700" cy="647700"/>
          </a:xfrm>
          <a:prstGeom prst="rect">
            <a:avLst/>
          </a:prstGeom>
          <a:ln>
            <a:noFill/>
          </a:ln>
        </p:spPr>
      </p:pic>
      <p:pic>
        <p:nvPicPr>
          <p:cNvPr id="247" name="Resim 9"/>
          <p:cNvPicPr>
            <a:picLocks noChangeAspect="1"/>
          </p:cNvPicPr>
          <p:nvPr/>
        </p:nvPicPr>
        <p:blipFill>
          <a:blip r:embed="rId4"/>
          <a:stretch>
            <a:fillRect/>
          </a:stretch>
        </p:blipFill>
        <p:spPr>
          <a:xfrm>
            <a:off x="11315700" y="114300"/>
            <a:ext cx="647700" cy="647700"/>
          </a:xfrm>
          <a:prstGeom prst="rect">
            <a:avLst/>
          </a:prstGeom>
        </p:spPr>
      </p:pic>
      <p:pic>
        <p:nvPicPr>
          <p:cNvPr id="248" name="Resim 2"/>
          <p:cNvPicPr>
            <a:picLocks noChangeAspect="1"/>
          </p:cNvPicPr>
          <p:nvPr/>
        </p:nvPicPr>
        <p:blipFill>
          <a:blip r:embed="rId5"/>
          <a:stretch>
            <a:fillRect/>
          </a:stretch>
        </p:blipFill>
        <p:spPr>
          <a:xfrm>
            <a:off x="4258262" y="3932054"/>
            <a:ext cx="4441053" cy="2759529"/>
          </a:xfrm>
          <a:prstGeom prst="ellipse">
            <a:avLst/>
          </a:prstGeom>
          <a:ln w="63500" cap="rnd">
            <a:solidFill>
              <a:srgbClr val="333333"/>
            </a:solidFill>
          </a:ln>
          <a:effectLst>
            <a:outerShdw blurRad="381000" dist="292100" dir="5400000" sx="-80000" sy="-18000" rotWithShape="0">
              <a:srgbClr val="000000">
                <a:alpha val="22000"/>
              </a:srgbClr>
            </a:outerShdw>
          </a:effectLst>
        </p:spPr>
      </p:pic>
      <p:pic>
        <p:nvPicPr>
          <p:cNvPr id="249" name="Resim 3"/>
          <p:cNvPicPr>
            <a:picLocks noChangeAspect="1"/>
          </p:cNvPicPr>
          <p:nvPr/>
        </p:nvPicPr>
        <p:blipFill>
          <a:blip r:embed="rId6"/>
          <a:stretch>
            <a:fillRect/>
          </a:stretch>
        </p:blipFill>
        <p:spPr>
          <a:xfrm>
            <a:off x="8232612" y="3946993"/>
            <a:ext cx="3797501" cy="2677886"/>
          </a:xfrm>
          <a:prstGeom prst="ellipse">
            <a:avLst/>
          </a:prstGeom>
          <a:ln w="63500" cap="rnd">
            <a:solidFill>
              <a:srgbClr val="333333"/>
            </a:solidFill>
          </a:ln>
          <a:effectLst>
            <a:outerShdw blurRad="381000" dist="292100" dir="5400000" sx="-80000" sy="-18000" rotWithShape="0">
              <a:srgbClr val="000000">
                <a:alpha val="22000"/>
              </a:srgbClr>
            </a:outerShdw>
          </a:effectLst>
        </p:spPr>
      </p:pic>
      <p:pic>
        <p:nvPicPr>
          <p:cNvPr id="250" name="Resim 4"/>
          <p:cNvPicPr>
            <a:picLocks noChangeAspect="1"/>
          </p:cNvPicPr>
          <p:nvPr/>
        </p:nvPicPr>
        <p:blipFill>
          <a:blip r:embed="rId7"/>
          <a:stretch>
            <a:fillRect/>
          </a:stretch>
        </p:blipFill>
        <p:spPr>
          <a:xfrm>
            <a:off x="263435" y="4071013"/>
            <a:ext cx="4291769" cy="2696662"/>
          </a:xfrm>
          <a:prstGeom prst="ellipse">
            <a:avLst/>
          </a:prstGeom>
          <a:ln w="63500" cap="rnd">
            <a:solidFill>
              <a:srgbClr val="333333"/>
            </a:solidFill>
          </a:ln>
          <a:effectLst>
            <a:outerShdw blurRad="381000" dist="292100" dir="5400000" sx="-80000" sy="-18000" rotWithShape="0">
              <a:srgbClr val="000000">
                <a:alpha val="22000"/>
              </a:srgbClr>
            </a:outerShdw>
          </a:effectLst>
        </p:spPr>
      </p:pic>
    </p:spTree>
    <p:extLst>
      <p:ext uri="{BB962C8B-B14F-4D97-AF65-F5344CB8AC3E}">
        <p14:creationId xmlns:p14="http://schemas.microsoft.com/office/powerpoint/2010/main" val="1963913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7" name="Google Shape;237;p15">
            <a:extLst>
              <a:ext uri="{FF2B5EF4-FFF2-40B4-BE49-F238E27FC236}">
                <a16:creationId xmlns:a16="http://schemas.microsoft.com/office/drawing/2014/main" id="{50DA9844-05F7-42E9-A76C-3A4096FDA208}"/>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ct val="1000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TOPLANTILAR</a:t>
            </a:r>
            <a:endParaRPr/>
          </a:p>
        </p:txBody>
      </p:sp>
      <p:sp>
        <p:nvSpPr>
          <p:cNvPr id="238" name="Google Shape;238;p15">
            <a:extLst>
              <a:ext uri="{FF2B5EF4-FFF2-40B4-BE49-F238E27FC236}">
                <a16:creationId xmlns:a16="http://schemas.microsoft.com/office/drawing/2014/main" id="{1A17693E-E29E-46D8-BC94-86DE7A5E8934}"/>
              </a:ext>
            </a:extLst>
          </p:cNvPr>
          <p:cNvSpPr>
            <a:spLocks noGrp="1"/>
          </p:cNvSpPr>
          <p:nvPr>
            <p:ph type="body" idx="1"/>
          </p:nvPr>
        </p:nvSpPr>
        <p:spPr>
          <a:xfrm>
            <a:off x="685800" y="1257300"/>
            <a:ext cx="10820400" cy="4762500"/>
          </a:xfrm>
          <a:prstGeom prst="rect">
            <a:avLst/>
          </a:prstGeom>
          <a:noFill/>
          <a:ln>
            <a:noFill/>
          </a:ln>
        </p:spPr>
        <p:txBody>
          <a:bodyPr spcFirstLastPara="1" wrap="square" lIns="91425" tIns="45700" rIns="91425" bIns="45700" anchor="t">
            <a:normAutofit/>
          </a:bodyPr>
          <a:lstStyle/>
          <a:p>
            <a:pPr marL="228600" lvl="0" indent="-228600" algn="l">
              <a:lnSpc>
                <a:spcPct val="90000"/>
              </a:lnSpc>
              <a:spcBef>
                <a:spcPts val="0"/>
              </a:spcBef>
              <a:spcAft>
                <a:spcPts val="0"/>
              </a:spcAft>
              <a:buClr>
                <a:schemeClr val="dk1"/>
              </a:buClr>
              <a:buSzPts val="2800"/>
              <a:buChar char="•"/>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Ayrıca bölümümüz tarafından düzenlenen, Türkiye’nin en uzun soluklu kongrelerinden bir tanesi olan Uluslararası İlişkiler Kongresi, her yıl düzenli olarak yapılmaktadır. Pandemi döneminde çeşitli kısıtlamalardan dolayı ara verilen kongreye her yıl Türkiye’nin ve dünyanın çeşitli üniversitelerinden yüzlerce akademisyen katılmakta, akademik alandaki güncel sorunlar öğrencilerin ve ortak paydaşların katıldığı panellerde 3 gün boyunca tartışılmaktadır.</a:t>
            </a:r>
            <a:endParaRPr/>
          </a:p>
          <a:p>
            <a:pPr marL="228600" lvl="0" indent="-50800" algn="l">
              <a:lnSpc>
                <a:spcPct val="90000"/>
              </a:lnSpc>
              <a:spcBef>
                <a:spcPts val="1000"/>
              </a:spcBef>
              <a:spcAft>
                <a:spcPts val="0"/>
              </a:spcAft>
              <a:buClr>
                <a:schemeClr val="dk1"/>
              </a:buClr>
              <a:buSzPts val="2800"/>
              <a:buNone/>
            </a:pPr>
            <a:endParaRPr/>
          </a:p>
        </p:txBody>
      </p:sp>
      <p:pic>
        <p:nvPicPr>
          <p:cNvPr id="246" name="Google Shape;239;p15"/>
          <p:cNvPicPr>
            <a:picLocks noChangeAspect="1"/>
          </p:cNvPicPr>
          <p:nvPr/>
        </p:nvPicPr>
        <p:blipFill rotWithShape="1">
          <a:blip r:embed="rId3">
            <a:alphaModFix/>
          </a:blip>
          <a:srcRect/>
          <a:stretch/>
        </p:blipFill>
        <p:spPr>
          <a:xfrm>
            <a:off x="228600" y="114300"/>
            <a:ext cx="647700" cy="647700"/>
          </a:xfrm>
          <a:prstGeom prst="rect">
            <a:avLst/>
          </a:prstGeom>
          <a:ln>
            <a:noFill/>
          </a:ln>
        </p:spPr>
      </p:pic>
      <p:pic>
        <p:nvPicPr>
          <p:cNvPr id="247" name="Resim 9"/>
          <p:cNvPicPr>
            <a:picLocks noChangeAspect="1"/>
          </p:cNvPicPr>
          <p:nvPr/>
        </p:nvPicPr>
        <p:blipFill>
          <a:blip r:embed="rId4"/>
          <a:stretch>
            <a:fillRect/>
          </a:stretch>
        </p:blipFill>
        <p:spPr>
          <a:xfrm>
            <a:off x="11315700" y="114300"/>
            <a:ext cx="647700" cy="647700"/>
          </a:xfrm>
          <a:prstGeom prst="rect">
            <a:avLst/>
          </a:prstGeom>
        </p:spPr>
      </p:pic>
      <p:pic>
        <p:nvPicPr>
          <p:cNvPr id="248" name="Resim 5"/>
          <p:cNvPicPr>
            <a:picLocks noChangeAspect="1"/>
          </p:cNvPicPr>
          <p:nvPr/>
        </p:nvPicPr>
        <p:blipFill>
          <a:blip r:embed="rId5"/>
          <a:stretch>
            <a:fillRect/>
          </a:stretch>
        </p:blipFill>
        <p:spPr>
          <a:xfrm>
            <a:off x="906361" y="3991171"/>
            <a:ext cx="3744621" cy="2646979"/>
          </a:xfrm>
          <a:prstGeom prst="rect">
            <a:avLst/>
          </a:prstGeom>
          <a:ln w="190500" cap="sq">
            <a:solidFill>
              <a:srgbClr val="FFFFFF"/>
            </a:solidFill>
            <a:miter/>
          </a:ln>
          <a:effectLst>
            <a:outerShdw blurRad="65000" dist="50800" dir="12900000" kx="195000" ky="145000" algn="tl" rotWithShape="0">
              <a:srgbClr val="000000">
                <a:alpha val="30000"/>
              </a:srgbClr>
            </a:outerShdw>
          </a:effectLst>
        </p:spPr>
      </p:pic>
      <p:pic>
        <p:nvPicPr>
          <p:cNvPr id="249" name="Resim 6"/>
          <p:cNvPicPr>
            <a:picLocks noChangeAspect="1"/>
          </p:cNvPicPr>
          <p:nvPr/>
        </p:nvPicPr>
        <p:blipFill>
          <a:blip r:embed="rId6"/>
          <a:stretch>
            <a:fillRect/>
          </a:stretch>
        </p:blipFill>
        <p:spPr>
          <a:xfrm>
            <a:off x="4650982" y="3829533"/>
            <a:ext cx="3883741" cy="2912806"/>
          </a:xfrm>
          <a:prstGeom prst="rect">
            <a:avLst/>
          </a:prstGeom>
          <a:ln w="190500" cap="sq">
            <a:solidFill>
              <a:srgbClr val="FFFFFF"/>
            </a:solidFill>
            <a:miter/>
          </a:ln>
          <a:effectLst>
            <a:outerShdw blurRad="55000" dist="18000" dir="5400000" algn="tl" rotWithShape="0">
              <a:srgbClr val="000000">
                <a:alpha val="40000"/>
              </a:srgbClr>
            </a:outerShdw>
          </a:effectLst>
        </p:spPr>
      </p:pic>
      <p:pic>
        <p:nvPicPr>
          <p:cNvPr id="250" name="Resim 7"/>
          <p:cNvPicPr>
            <a:picLocks noChangeAspect="1"/>
          </p:cNvPicPr>
          <p:nvPr/>
        </p:nvPicPr>
        <p:blipFill>
          <a:blip r:embed="rId7"/>
          <a:stretch>
            <a:fillRect/>
          </a:stretch>
        </p:blipFill>
        <p:spPr>
          <a:xfrm>
            <a:off x="8395603" y="3829533"/>
            <a:ext cx="3660993" cy="2662541"/>
          </a:xfrm>
          <a:prstGeom prst="rect">
            <a:avLst/>
          </a:prstGeom>
          <a:ln w="190500" cap="sq">
            <a:solidFill>
              <a:srgbClr val="FFFFFF"/>
            </a:solidFill>
            <a:miter/>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841509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9" name="Google Shape;249;p16">
            <a:extLst>
              <a:ext uri="{FF2B5EF4-FFF2-40B4-BE49-F238E27FC236}">
                <a16:creationId xmlns:a16="http://schemas.microsoft.com/office/drawing/2014/main" id="{FCC0B540-1ADC-4536-AF5E-0B33C5BC81A8}"/>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ct val="1000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Geçtiğimiz Yıl Yapılan Bazı Etkinliklerden Fotograflar</a:t>
            </a:r>
            <a:endParaRPr sz="3600"/>
          </a:p>
        </p:txBody>
      </p:sp>
      <p:sp>
        <p:nvSpPr>
          <p:cNvPr id="250" name="Google Shape;250;p16">
            <a:extLst>
              <a:ext uri="{FF2B5EF4-FFF2-40B4-BE49-F238E27FC236}">
                <a16:creationId xmlns:a16="http://schemas.microsoft.com/office/drawing/2014/main" id="{C2A08C62-5963-4F2A-ADBF-25304413A5C5}"/>
              </a:ext>
            </a:extLst>
          </p:cNvPr>
          <p:cNvSpPr>
            <a:spLocks noGrp="1"/>
          </p:cNvSpPr>
          <p:nvPr>
            <p:ph type="body" idx="1"/>
          </p:nvPr>
        </p:nvSpPr>
        <p:spPr>
          <a:xfrm>
            <a:off x="685800" y="1257300"/>
            <a:ext cx="10820400" cy="4762500"/>
          </a:xfrm>
          <a:prstGeom prst="rect">
            <a:avLst/>
          </a:prstGeom>
          <a:noFill/>
          <a:ln>
            <a:noFill/>
          </a:ln>
        </p:spPr>
        <p:txBody>
          <a:bodyPr spcFirstLastPara="1" wrap="square" lIns="91425" tIns="45700" rIns="91425" bIns="45700" anchor="t">
            <a:normAutofit/>
          </a:bodyPr>
          <a:lstStyle/>
          <a:p>
            <a:pPr marL="228600" lvl="0" indent="-50800" algn="l">
              <a:lnSpc>
                <a:spcPct val="90000"/>
              </a:lnSpc>
              <a:spcBef>
                <a:spcPts val="1000"/>
              </a:spcBef>
              <a:spcAft>
                <a:spcPts val="0"/>
              </a:spcAft>
              <a:buClr>
                <a:schemeClr val="dk1"/>
              </a:buClr>
              <a:buSzPts val="2800"/>
              <a:buNone/>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Geçtiğimiz öğretim yılında yapılan büyükelçiler etkinliği, bölüm oryastasyon toplantısı gibi bazı etkinliklerden kareler</a:t>
            </a:r>
            <a:endParaRPr/>
          </a:p>
          <a:p>
            <a:pPr marL="228600" lvl="0" indent="-50800" algn="l">
              <a:lnSpc>
                <a:spcPct val="90000"/>
              </a:lnSpc>
              <a:spcBef>
                <a:spcPts val="1000"/>
              </a:spcBef>
              <a:spcAft>
                <a:spcPts val="0"/>
              </a:spcAft>
              <a:buClr>
                <a:schemeClr val="dk1"/>
              </a:buClr>
              <a:buSzPts val="2800"/>
              <a:buNone/>
            </a:pPr>
            <a:endParaRPr/>
          </a:p>
        </p:txBody>
      </p:sp>
      <p:pic>
        <p:nvPicPr>
          <p:cNvPr id="260" name="Google Shape;251;p16"/>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252" name="Google Shape;252;p16">
            <a:extLst>
              <a:ext uri="{FF2B5EF4-FFF2-40B4-BE49-F238E27FC236}">
                <a16:creationId xmlns:a16="http://schemas.microsoft.com/office/drawing/2014/main" id="{4ED14CF1-46CF-4055-B947-DF7B72A827AF}"/>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a:solidFill>
                <a:schemeClr val="dk1"/>
              </a:solidFill>
              <a:latin typeface="Calibri"/>
              <a:ea typeface="Calibri"/>
              <a:cs typeface="Calibri"/>
            </a:endParaRPr>
          </a:p>
        </p:txBody>
      </p:sp>
      <p:pic>
        <p:nvPicPr>
          <p:cNvPr id="262" name="Resim 9"/>
          <p:cNvPicPr>
            <a:picLocks noChangeAspect="1"/>
          </p:cNvPicPr>
          <p:nvPr/>
        </p:nvPicPr>
        <p:blipFill>
          <a:blip r:embed="rId4"/>
          <a:stretch>
            <a:fillRect/>
          </a:stretch>
        </p:blipFill>
        <p:spPr>
          <a:xfrm>
            <a:off x="11315700" y="114300"/>
            <a:ext cx="647700" cy="647700"/>
          </a:xfrm>
          <a:prstGeom prst="rect">
            <a:avLst/>
          </a:prstGeom>
        </p:spPr>
      </p:pic>
      <p:pic>
        <p:nvPicPr>
          <p:cNvPr id="263" name="Resim 16"/>
          <p:cNvPicPr>
            <a:picLocks noChangeAspect="1"/>
          </p:cNvPicPr>
          <p:nvPr/>
        </p:nvPicPr>
        <p:blipFill>
          <a:blip r:embed="rId5"/>
          <a:stretch>
            <a:fillRect/>
          </a:stretch>
        </p:blipFill>
        <p:spPr>
          <a:xfrm>
            <a:off x="400594" y="2530619"/>
            <a:ext cx="4791166" cy="3338808"/>
          </a:xfrm>
          <a:prstGeom prst="rect">
            <a:avLst/>
          </a:prstGeom>
        </p:spPr>
      </p:pic>
      <p:pic>
        <p:nvPicPr>
          <p:cNvPr id="264" name="Picture 1"/>
          <p:cNvPicPr>
            <a:picLocks noChangeAspect="1"/>
          </p:cNvPicPr>
          <p:nvPr/>
        </p:nvPicPr>
        <p:blipFill>
          <a:blip r:embed="rId6"/>
          <a:srcRect/>
          <a:stretch>
            <a:fillRect/>
          </a:stretch>
        </p:blipFill>
        <p:spPr>
          <a:xfrm>
            <a:off x="6088200" y="2022619"/>
            <a:ext cx="4081313" cy="2295381"/>
          </a:xfrm>
          <a:prstGeom prst="rect">
            <a:avLst/>
          </a:prstGeom>
        </p:spPr>
      </p:pic>
      <p:pic>
        <p:nvPicPr>
          <p:cNvPr id="265" name="Picture 2"/>
          <p:cNvPicPr>
            <a:picLocks noChangeAspect="1"/>
          </p:cNvPicPr>
          <p:nvPr/>
        </p:nvPicPr>
        <p:blipFill>
          <a:blip r:embed="rId7"/>
          <a:srcRect/>
          <a:stretch>
            <a:fillRect/>
          </a:stretch>
        </p:blipFill>
        <p:spPr>
          <a:xfrm>
            <a:off x="6088199" y="4605264"/>
            <a:ext cx="4081313" cy="2252736"/>
          </a:xfrm>
          <a:prstGeom prst="rect">
            <a:avLst/>
          </a:prstGeom>
        </p:spPr>
      </p:pic>
    </p:spTree>
    <p:extLst>
      <p:ext uri="{BB962C8B-B14F-4D97-AF65-F5344CB8AC3E}">
        <p14:creationId xmlns:p14="http://schemas.microsoft.com/office/powerpoint/2010/main" val="955814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50D73765-1EC4-4336-AF3E-ABC5E8D2B44E}"/>
              </a:ext>
            </a:extLst>
          </p:cNvPr>
          <p:cNvSpPr>
            <a:spLocks noGrp="1"/>
          </p:cNvSpPr>
          <p:nvPr>
            <p:ph type="body" idx="1"/>
          </p:nvPr>
        </p:nvSpPr>
        <p:spPr>
          <a:xfrm>
            <a:off x="970936" y="1788242"/>
            <a:ext cx="8379542" cy="4762500"/>
          </a:xfrm>
        </p:spPr>
        <p:txBody>
          <a:bodyPr anchor="t">
            <a:normAutofit/>
          </a:bodyPr>
          <a:lstStyle/>
          <a:p>
            <a:pPr algn="just"/>
            <a:r>
              <a:rPr lang="tr-TR" sz="1800" u="sng">
                <a:hlinkClick r:id="rId3"/>
              </a:rPr>
              <a:t>https://uludag.edu.tr/dosyalar/uluslar/Foto%C4%9Fraflar/mezunlarimiz_pdf.pdf</a:t>
            </a:r>
            <a:endParaRPr lang="tr-TR" sz="1800"/>
          </a:p>
          <a:p>
            <a:pPr algn="just"/>
            <a:r>
              <a:rPr lang="tr-TR" sz="1800"/>
              <a:t>Yukarıdaki linkte, bölümümüz mezunlarının profesyonel faaliyetlerini gösteren bölüm internet sayfamızın bağlantısı paylaşılmıştır.</a:t>
            </a:r>
            <a:endParaRPr lang="tr-TR" sz="1800" dirty="0"/>
          </a:p>
        </p:txBody>
      </p:sp>
      <p:sp>
        <p:nvSpPr>
          <p:cNvPr id="5" name="Google Shape;249;p16">
            <a:extLst>
              <a:ext uri="{FF2B5EF4-FFF2-40B4-BE49-F238E27FC236}">
                <a16:creationId xmlns:a16="http://schemas.microsoft.com/office/drawing/2014/main" id="{FCC0B540-1ADC-4536-AF5E-0B33C5BC81A8}"/>
              </a:ext>
            </a:extLst>
          </p:cNvPr>
          <p:cNvSpPr txBox="1">
            <a:spLocks/>
          </p:cNvSpPr>
          <p:nvPr/>
        </p:nvSpPr>
        <p:spPr>
          <a:xfrm>
            <a:off x="0" y="-19665"/>
            <a:ext cx="12192000" cy="1337187"/>
          </a:xfrm>
          <a:prstGeom prst="rect">
            <a:avLst/>
          </a:prstGeom>
          <a:solidFill>
            <a:srgbClr val="092A55"/>
          </a:solidFill>
          <a:ln w="0">
            <a:noFill/>
          </a:ln>
        </p:spPr>
        <p:txBody>
          <a:bodyPr spcFirstLastPara="1" wrap="square" lIns="91425" tIns="45700" rIns="91425" bIns="45700" anchor="ctr">
            <a:normAutofit/>
          </a:bodyPr>
          <a:lstStyle>
            <a:lvl1pPr marR="0" algn="l">
              <a:lnSpc>
                <a:spcPct val="90000"/>
              </a:lnSpc>
              <a:spcBef>
                <a:spcPts val="0"/>
              </a:spcBef>
              <a:spcAft>
                <a:spcPts val="0"/>
              </a:spcAft>
              <a:buClr>
                <a:schemeClr val="dk1"/>
              </a:buClr>
              <a:buSzPts val="1800"/>
              <a:buFont typeface="Calibri"/>
              <a:buNone/>
              <a:defRPr sz="4400" b="0" i="0" u="none" cap="none">
                <a:solidFill>
                  <a:schemeClr val="dk1"/>
                </a:solidFill>
                <a:latin typeface="Calibri"/>
                <a:ea typeface="Calibri"/>
                <a:cs typeface="Calibri"/>
              </a:defRPr>
            </a:lvl1pPr>
            <a:lvl2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9pPr>
          </a:lstStyle>
          <a:p>
            <a:pPr algn="ctr">
              <a:buSzPct val="100000"/>
              <a:defRPr sz="2325" b="1">
                <a:solidFill>
                  <a:srgbClr val="FFFFFF"/>
                </a:solidFill>
                <a:latin typeface="DejaVu Sans"/>
                <a:ea typeface="DejaVu Sans"/>
                <a:cs typeface="DejaVu Sans"/>
              </a:defRPr>
            </a:pPr>
            <a:r>
              <a:rPr lang="tr-TR" sz="2325" b="1" kern="0" smtClean="0">
                <a:solidFill>
                  <a:srgbClr val="FFFFFF"/>
                </a:solidFill>
                <a:latin typeface="DejaVu Sans"/>
                <a:ea typeface="DejaVu Sans"/>
                <a:cs typeface="DejaVu Sans"/>
              </a:rPr>
              <a:t>MEZUNLARIMIZ</a:t>
            </a:r>
            <a:endParaRPr lang="tr-TR" sz="3600" b="1" kern="0">
              <a:solidFill>
                <a:srgbClr val="FFFFFF"/>
              </a:solidFill>
              <a:latin typeface="DejaVu Sans"/>
              <a:ea typeface="DejaVu Sans"/>
              <a:cs typeface="DejaVu Sans"/>
            </a:endParaRPr>
          </a:p>
        </p:txBody>
      </p:sp>
    </p:spTree>
    <p:extLst>
      <p:ext uri="{BB962C8B-B14F-4D97-AF65-F5344CB8AC3E}">
        <p14:creationId xmlns:p14="http://schemas.microsoft.com/office/powerpoint/2010/main" val="2414048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C7DF3C3-216B-4616-A720-7257CAB9D362}"/>
              </a:ext>
            </a:extLst>
          </p:cNvPr>
          <p:cNvSpPr>
            <a:spLocks noGrp="1"/>
          </p:cNvSpPr>
          <p:nvPr>
            <p:ph type="title"/>
          </p:nvPr>
        </p:nvSpPr>
        <p:spPr>
          <a:xfrm>
            <a:off x="0" y="0"/>
            <a:ext cx="12192000" cy="876300"/>
          </a:xfrm>
        </p:spPr>
        <p:txBody>
          <a:bodyPr anchor="ctr">
            <a:normAutofit/>
          </a:bodyPr>
          <a:lstStyle/>
          <a:p>
            <a:pPr algn="ctr">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MEZUNLARIMIZ</a:t>
            </a:r>
            <a:endParaRPr b="1"/>
          </a:p>
        </p:txBody>
      </p:sp>
      <p:pic>
        <p:nvPicPr>
          <p:cNvPr id="7" name="Resim 3"/>
          <p:cNvPicPr>
            <a:picLocks noChangeAspect="1"/>
          </p:cNvPicPr>
          <p:nvPr/>
        </p:nvPicPr>
        <p:blipFill>
          <a:blip r:embed="rId3"/>
          <a:stretch>
            <a:fillRect/>
          </a:stretch>
        </p:blipFill>
        <p:spPr>
          <a:xfrm>
            <a:off x="196644" y="1413115"/>
            <a:ext cx="3563783" cy="4261300"/>
          </a:xfrm>
          <a:prstGeom prst="rect">
            <a:avLst/>
          </a:prstGeom>
          <a:ln>
            <a:noFill/>
          </a:ln>
          <a:effectLst>
            <a:outerShdw blurRad="63500" sx="102000" sy="102000" algn="ctr" rotWithShape="0">
              <a:prstClr val="black">
                <a:alpha val="40000"/>
              </a:prstClr>
            </a:outerShdw>
          </a:effectLst>
        </p:spPr>
      </p:pic>
      <p:pic>
        <p:nvPicPr>
          <p:cNvPr id="8" name="Resim 4"/>
          <p:cNvPicPr>
            <a:picLocks noChangeAspect="1"/>
          </p:cNvPicPr>
          <p:nvPr/>
        </p:nvPicPr>
        <p:blipFill>
          <a:blip r:embed="rId4"/>
          <a:stretch>
            <a:fillRect/>
          </a:stretch>
        </p:blipFill>
        <p:spPr>
          <a:xfrm>
            <a:off x="4154887" y="1413115"/>
            <a:ext cx="3655920" cy="4261300"/>
          </a:xfrm>
          <a:prstGeom prst="rect">
            <a:avLst/>
          </a:prstGeom>
          <a:effectLst>
            <a:outerShdw blurRad="63500" sx="102000" sy="102000" algn="ctr" rotWithShape="0">
              <a:prstClr val="black">
                <a:alpha val="40000"/>
              </a:prstClr>
            </a:outerShdw>
          </a:effectLst>
        </p:spPr>
      </p:pic>
      <p:pic>
        <p:nvPicPr>
          <p:cNvPr id="9" name="Resim 5"/>
          <p:cNvPicPr>
            <a:picLocks noChangeAspect="1"/>
          </p:cNvPicPr>
          <p:nvPr/>
        </p:nvPicPr>
        <p:blipFill>
          <a:blip r:embed="rId5"/>
          <a:stretch>
            <a:fillRect/>
          </a:stretch>
        </p:blipFill>
        <p:spPr>
          <a:xfrm>
            <a:off x="8455741" y="1413116"/>
            <a:ext cx="3441290" cy="4261300"/>
          </a:xfrm>
          <a:prstGeom prst="rect">
            <a:avLst/>
          </a:prstGeom>
          <a:effectLst>
            <a:outerShdw blurRad="63500" sx="102000" sy="102000" algn="ctr" rotWithShape="0">
              <a:prstClr val="black">
                <a:alpha val="40000"/>
              </a:prstClr>
            </a:outerShdw>
          </a:effectLst>
        </p:spPr>
      </p:pic>
      <p:sp>
        <p:nvSpPr>
          <p:cNvPr id="6" name="Google Shape;249;p16">
            <a:extLst>
              <a:ext uri="{FF2B5EF4-FFF2-40B4-BE49-F238E27FC236}">
                <a16:creationId xmlns:a16="http://schemas.microsoft.com/office/drawing/2014/main" id="{FCC0B540-1ADC-4536-AF5E-0B33C5BC81A8}"/>
              </a:ext>
            </a:extLst>
          </p:cNvPr>
          <p:cNvSpPr txBox="1">
            <a:spLocks/>
          </p:cNvSpPr>
          <p:nvPr/>
        </p:nvSpPr>
        <p:spPr>
          <a:xfrm>
            <a:off x="0" y="-19665"/>
            <a:ext cx="12192000" cy="1337187"/>
          </a:xfrm>
          <a:prstGeom prst="rect">
            <a:avLst/>
          </a:prstGeom>
          <a:solidFill>
            <a:srgbClr val="092A55"/>
          </a:solidFill>
          <a:ln w="0">
            <a:noFill/>
          </a:ln>
        </p:spPr>
        <p:txBody>
          <a:bodyPr spcFirstLastPara="1" wrap="square" lIns="91425" tIns="45700" rIns="91425" bIns="45700" anchor="ctr">
            <a:normAutofit/>
          </a:bodyPr>
          <a:lstStyle>
            <a:lvl1pPr marR="0" algn="l">
              <a:lnSpc>
                <a:spcPct val="90000"/>
              </a:lnSpc>
              <a:spcBef>
                <a:spcPts val="0"/>
              </a:spcBef>
              <a:spcAft>
                <a:spcPts val="0"/>
              </a:spcAft>
              <a:buClr>
                <a:schemeClr val="dk1"/>
              </a:buClr>
              <a:buSzPts val="1800"/>
              <a:buFont typeface="Calibri"/>
              <a:buNone/>
              <a:defRPr sz="4400" b="0" i="0" u="none" cap="none">
                <a:solidFill>
                  <a:schemeClr val="dk1"/>
                </a:solidFill>
                <a:latin typeface="Calibri"/>
                <a:ea typeface="Calibri"/>
                <a:cs typeface="Calibri"/>
              </a:defRPr>
            </a:lvl1pPr>
            <a:lvl2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2pPr>
            <a:lvl3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3pPr>
            <a:lvl4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4pPr>
            <a:lvl5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5pPr>
            <a:lvl6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6pPr>
            <a:lvl7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7pPr>
            <a:lvl8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8pPr>
            <a:lvl9pPr marR="0" algn="l">
              <a:lnSpc>
                <a:spcPct val="100000"/>
              </a:lnSpc>
              <a:spcBef>
                <a:spcPts val="0"/>
              </a:spcBef>
              <a:spcAft>
                <a:spcPts val="0"/>
              </a:spcAft>
              <a:buClr>
                <a:srgbClr val="000000"/>
              </a:buClr>
              <a:buSzPts val="1400"/>
              <a:buFont typeface="Arial"/>
              <a:buNone/>
              <a:defRPr sz="1800" b="0" i="0" u="none" cap="none">
                <a:solidFill>
                  <a:srgbClr val="000000"/>
                </a:solidFill>
                <a:latin typeface="Arial"/>
                <a:ea typeface="Arial"/>
                <a:cs typeface="Arial"/>
              </a:defRPr>
            </a:lvl9pPr>
          </a:lstStyle>
          <a:p>
            <a:pPr algn="ctr">
              <a:buSzPct val="100000"/>
              <a:defRPr sz="2325" b="1">
                <a:solidFill>
                  <a:srgbClr val="FFFFFF"/>
                </a:solidFill>
                <a:latin typeface="DejaVu Sans"/>
                <a:ea typeface="DejaVu Sans"/>
                <a:cs typeface="DejaVu Sans"/>
              </a:defRPr>
            </a:pPr>
            <a:r>
              <a:rPr lang="tr-TR" sz="2325" b="1" kern="0" smtClean="0">
                <a:solidFill>
                  <a:srgbClr val="FFFFFF"/>
                </a:solidFill>
                <a:latin typeface="DejaVu Sans"/>
                <a:ea typeface="DejaVu Sans"/>
                <a:cs typeface="DejaVu Sans"/>
              </a:rPr>
              <a:t>MEZUNLARIMIZ</a:t>
            </a:r>
            <a:endParaRPr lang="tr-TR" sz="3600" b="1" kern="0">
              <a:solidFill>
                <a:srgbClr val="FFFFFF"/>
              </a:solidFill>
              <a:latin typeface="DejaVu Sans"/>
              <a:ea typeface="DejaVu Sans"/>
              <a:cs typeface="DejaVu Sans"/>
            </a:endParaRPr>
          </a:p>
        </p:txBody>
      </p:sp>
    </p:spTree>
    <p:extLst>
      <p:ext uri="{BB962C8B-B14F-4D97-AF65-F5344CB8AC3E}">
        <p14:creationId xmlns:p14="http://schemas.microsoft.com/office/powerpoint/2010/main" val="37707598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9" name="Google Shape;269;p17">
            <a:extLst>
              <a:ext uri="{FF2B5EF4-FFF2-40B4-BE49-F238E27FC236}">
                <a16:creationId xmlns:a16="http://schemas.microsoft.com/office/drawing/2014/main" id="{019D6567-BE7D-4D09-B872-E81FA5EA54A8}"/>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ts val="44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TANINIRLIK</a:t>
            </a:r>
            <a:endParaRPr/>
          </a:p>
        </p:txBody>
      </p:sp>
      <p:sp>
        <p:nvSpPr>
          <p:cNvPr id="270" name="Google Shape;270;p17">
            <a:extLst>
              <a:ext uri="{FF2B5EF4-FFF2-40B4-BE49-F238E27FC236}">
                <a16:creationId xmlns:a16="http://schemas.microsoft.com/office/drawing/2014/main" id="{D3125B9C-3FA9-4758-89DE-0CED609EEF12}"/>
              </a:ext>
            </a:extLst>
          </p:cNvPr>
          <p:cNvSpPr>
            <a:spLocks noGrp="1"/>
          </p:cNvSpPr>
          <p:nvPr>
            <p:ph type="body" idx="1"/>
          </p:nvPr>
        </p:nvSpPr>
        <p:spPr>
          <a:xfrm>
            <a:off x="685800" y="1257300"/>
            <a:ext cx="10820400" cy="4762500"/>
          </a:xfrm>
          <a:prstGeom prst="rect">
            <a:avLst/>
          </a:prstGeom>
          <a:noFill/>
          <a:ln>
            <a:noFill/>
          </a:ln>
        </p:spPr>
        <p:txBody>
          <a:bodyPr spcFirstLastPara="1" wrap="square" lIns="91425" tIns="45700" rIns="91425" bIns="45700" anchor="t">
            <a:normAutofit/>
          </a:bodyPr>
          <a:lstStyle/>
          <a:p>
            <a:pPr marL="228600" lvl="0" indent="-228600" algn="l">
              <a:lnSpc>
                <a:spcPct val="90000"/>
              </a:lnSpc>
              <a:spcBef>
                <a:spcPts val="0"/>
              </a:spcBef>
              <a:spcAft>
                <a:spcPts val="0"/>
              </a:spcAft>
              <a:buClr>
                <a:schemeClr val="dk1"/>
              </a:buClr>
              <a:buSzPts val="2800"/>
              <a:buChar char="•"/>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Öğretim elemanlarımız televizyon, radyo, gazete ve dijital yayınlarda uluslararası gündemi değerlendirir. Bu çalışmalar, bölümün akademik birikimini daha geniş kitlelerle buluşturur.</a:t>
            </a:r>
            <a:endParaRPr>
              <a:solidFill>
                <a:schemeClr val="tx1"/>
              </a:solidFill>
            </a:endParaRPr>
          </a:p>
        </p:txBody>
      </p:sp>
      <p:pic>
        <p:nvPicPr>
          <p:cNvPr id="280" name="Google Shape;271;p17"/>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272" name="Google Shape;272;p17">
            <a:extLst>
              <a:ext uri="{FF2B5EF4-FFF2-40B4-BE49-F238E27FC236}">
                <a16:creationId xmlns:a16="http://schemas.microsoft.com/office/drawing/2014/main" id="{C6C7908F-63CA-4E91-8E0A-72D1A59F1214}"/>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a:solidFill>
                <a:schemeClr val="dk1"/>
              </a:solidFill>
              <a:latin typeface="Calibri"/>
              <a:ea typeface="Calibri"/>
              <a:cs typeface="Calibri"/>
            </a:endParaRPr>
          </a:p>
        </p:txBody>
      </p:sp>
      <p:pic>
        <p:nvPicPr>
          <p:cNvPr id="282" name="Resim 5"/>
          <p:cNvPicPr>
            <a:picLocks noChangeAspect="1"/>
          </p:cNvPicPr>
          <p:nvPr/>
        </p:nvPicPr>
        <p:blipFill>
          <a:blip r:embed="rId4"/>
          <a:stretch>
            <a:fillRect/>
          </a:stretch>
        </p:blipFill>
        <p:spPr>
          <a:xfrm>
            <a:off x="11315700" y="114300"/>
            <a:ext cx="647700" cy="647700"/>
          </a:xfrm>
          <a:prstGeom prst="rect">
            <a:avLst/>
          </a:prstGeom>
        </p:spPr>
      </p:pic>
      <p:pic>
        <p:nvPicPr>
          <p:cNvPr id="283" name="Resim 6"/>
          <p:cNvPicPr>
            <a:picLocks noChangeAspect="1"/>
          </p:cNvPicPr>
          <p:nvPr/>
        </p:nvPicPr>
        <p:blipFill>
          <a:blip r:embed="rId5"/>
          <a:stretch>
            <a:fillRect/>
          </a:stretch>
        </p:blipFill>
        <p:spPr>
          <a:xfrm>
            <a:off x="7941613" y="3808739"/>
            <a:ext cx="3543626" cy="1992294"/>
          </a:xfrm>
          <a:prstGeom prst="rect">
            <a:avLst/>
          </a:prstGeom>
          <a:ln>
            <a:noFill/>
          </a:ln>
          <a:effectLst>
            <a:softEdge rad="112500"/>
          </a:effectLst>
        </p:spPr>
      </p:pic>
      <p:pic>
        <p:nvPicPr>
          <p:cNvPr id="284" name="Resim 1"/>
          <p:cNvPicPr>
            <a:picLocks noChangeAspect="1"/>
          </p:cNvPicPr>
          <p:nvPr/>
        </p:nvPicPr>
        <p:blipFill>
          <a:blip r:embed="rId6"/>
          <a:stretch>
            <a:fillRect/>
          </a:stretch>
        </p:blipFill>
        <p:spPr>
          <a:xfrm>
            <a:off x="4320637" y="3835148"/>
            <a:ext cx="3550726" cy="1992294"/>
          </a:xfrm>
          <a:prstGeom prst="rect">
            <a:avLst/>
          </a:prstGeom>
          <a:ln>
            <a:noFill/>
          </a:ln>
          <a:effectLst>
            <a:softEdge rad="112500"/>
          </a:effectLst>
        </p:spPr>
      </p:pic>
      <p:pic>
        <p:nvPicPr>
          <p:cNvPr id="285" name="Resim 3"/>
          <p:cNvPicPr>
            <a:picLocks noChangeAspect="1"/>
          </p:cNvPicPr>
          <p:nvPr/>
        </p:nvPicPr>
        <p:blipFill>
          <a:blip r:embed="rId7"/>
          <a:stretch>
            <a:fillRect/>
          </a:stretch>
        </p:blipFill>
        <p:spPr>
          <a:xfrm>
            <a:off x="753567" y="3808739"/>
            <a:ext cx="3567070" cy="1992294"/>
          </a:xfrm>
          <a:prstGeom prst="rect">
            <a:avLst/>
          </a:prstGeom>
          <a:ln>
            <a:noFill/>
          </a:ln>
          <a:effectLst>
            <a:softEdge rad="112500"/>
          </a:effectLst>
        </p:spPr>
      </p:pic>
    </p:spTree>
    <p:extLst>
      <p:ext uri="{BB962C8B-B14F-4D97-AF65-F5344CB8AC3E}">
        <p14:creationId xmlns:p14="http://schemas.microsoft.com/office/powerpoint/2010/main" val="1162342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9" name="Google Shape;269;p17">
            <a:extLst>
              <a:ext uri="{FF2B5EF4-FFF2-40B4-BE49-F238E27FC236}">
                <a16:creationId xmlns:a16="http://schemas.microsoft.com/office/drawing/2014/main" id="{9FCC353D-A8CC-4143-97B3-042DCD957107}"/>
              </a:ext>
            </a:extLst>
          </p:cNvPr>
          <p:cNvSpPr>
            <a:spLocks noGrp="1"/>
          </p:cNvSpPr>
          <p:nvPr>
            <p:ph type="title"/>
          </p:nvPr>
        </p:nvSpPr>
        <p:spPr>
          <a:xfrm>
            <a:off x="0" y="0"/>
            <a:ext cx="12192000" cy="876300"/>
          </a:xfrm>
          <a:prstGeom prst="rect">
            <a:avLst/>
          </a:prstGeom>
          <a:solidFill>
            <a:srgbClr val="092A55"/>
          </a:solidFill>
          <a:ln w="0">
            <a:noFill/>
          </a:ln>
        </p:spPr>
        <p:txBody>
          <a:bodyPr spcFirstLastPara="1" wrap="square" lIns="91425" tIns="45700" rIns="91425" bIns="45700" anchor="ctr">
            <a:normAutofit/>
          </a:bodyPr>
          <a:lstStyle/>
          <a:p>
            <a:pPr marL="0" lvl="0" indent="0" algn="ctr">
              <a:lnSpc>
                <a:spcPct val="90000"/>
              </a:lnSpc>
              <a:spcBef>
                <a:spcPts val="0"/>
              </a:spcBef>
              <a:spcAft>
                <a:spcPts val="0"/>
              </a:spcAft>
              <a:buClr>
                <a:schemeClr val="dk1"/>
              </a:buClr>
              <a:buSzPts val="4400"/>
              <a:buFont typeface="Calibri"/>
              <a:buNone/>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TANINIRLIK</a:t>
            </a:r>
            <a:endParaRPr/>
          </a:p>
        </p:txBody>
      </p:sp>
      <p:sp>
        <p:nvSpPr>
          <p:cNvPr id="270" name="Google Shape;270;p17">
            <a:extLst>
              <a:ext uri="{FF2B5EF4-FFF2-40B4-BE49-F238E27FC236}">
                <a16:creationId xmlns:a16="http://schemas.microsoft.com/office/drawing/2014/main" id="{0126F981-FA4D-4431-94F2-F82C1D3316E9}"/>
              </a:ext>
            </a:extLst>
          </p:cNvPr>
          <p:cNvSpPr>
            <a:spLocks noGrp="1"/>
          </p:cNvSpPr>
          <p:nvPr>
            <p:ph type="body" idx="1"/>
          </p:nvPr>
        </p:nvSpPr>
        <p:spPr>
          <a:xfrm>
            <a:off x="685800" y="1257300"/>
            <a:ext cx="10820400" cy="4762500"/>
          </a:xfrm>
          <a:prstGeom prst="rect">
            <a:avLst/>
          </a:prstGeom>
          <a:noFill/>
          <a:ln>
            <a:noFill/>
          </a:ln>
        </p:spPr>
        <p:txBody>
          <a:bodyPr spcFirstLastPara="1" wrap="square" lIns="91425" tIns="45700" rIns="91425" bIns="45700" anchor="t">
            <a:normAutofit/>
          </a:bodyPr>
          <a:lstStyle/>
          <a:p>
            <a:pPr marL="228600" lvl="0" indent="-228600" algn="l">
              <a:lnSpc>
                <a:spcPct val="90000"/>
              </a:lnSpc>
              <a:spcBef>
                <a:spcPts val="0"/>
              </a:spcBef>
              <a:spcAft>
                <a:spcPts val="0"/>
              </a:spcAft>
              <a:buClr>
                <a:schemeClr val="dk1"/>
              </a:buClr>
              <a:buSzPts val="2800"/>
              <a:buChar char="•"/>
              <a:defRPr sz="1650">
                <a:solidFill>
                  <a:srgbClr val="132238"/>
                </a:solidFill>
                <a:latin typeface="DejaVu Sans"/>
                <a:ea typeface="DejaVu Sans"/>
                <a:cs typeface="DejaVu Sans"/>
              </a:defRPr>
            </a:pPr>
            <a:r>
              <a:rPr sz="1650">
                <a:solidFill>
                  <a:srgbClr val="132238"/>
                </a:solidFill>
                <a:latin typeface="DejaVu Sans"/>
                <a:ea typeface="DejaVu Sans"/>
                <a:cs typeface="DejaVu Sans"/>
              </a:rPr>
              <a:t>Öğretim elemanlarımızın ulusal ve uluslararası yayınevlerinden çıkan seçili kitapları.</a:t>
            </a:r>
            <a:endParaRPr>
              <a:solidFill>
                <a:schemeClr val="tx1"/>
              </a:solidFill>
            </a:endParaRPr>
          </a:p>
        </p:txBody>
      </p:sp>
      <p:pic>
        <p:nvPicPr>
          <p:cNvPr id="283" name="Google Shape;271;p17"/>
          <p:cNvPicPr>
            <a:picLocks noChangeAspect="1"/>
          </p:cNvPicPr>
          <p:nvPr/>
        </p:nvPicPr>
        <p:blipFill rotWithShape="1">
          <a:blip r:embed="rId3">
            <a:alphaModFix/>
          </a:blip>
          <a:srcRect/>
          <a:stretch/>
        </p:blipFill>
        <p:spPr>
          <a:xfrm>
            <a:off x="228600" y="114300"/>
            <a:ext cx="647700" cy="647700"/>
          </a:xfrm>
          <a:prstGeom prst="rect">
            <a:avLst/>
          </a:prstGeom>
          <a:ln>
            <a:noFill/>
          </a:ln>
        </p:spPr>
      </p:pic>
      <p:sp>
        <p:nvSpPr>
          <p:cNvPr id="272" name="Google Shape;272;p17">
            <a:extLst>
              <a:ext uri="{FF2B5EF4-FFF2-40B4-BE49-F238E27FC236}">
                <a16:creationId xmlns:a16="http://schemas.microsoft.com/office/drawing/2014/main" id="{53723C38-3DB8-47B7-B3C2-ED8974690B78}"/>
              </a:ext>
            </a:extLst>
          </p:cNvPr>
          <p:cNvSpPr>
            <a:spLocks noGrp="1"/>
          </p:cNvSpPr>
          <p:nvPr/>
        </p:nvSpPr>
        <p:spPr>
          <a:xfrm>
            <a:off x="0" y="0"/>
            <a:ext cx="9525" cy="9525"/>
          </a:xfrm>
          <a:prstGeom prst="ellipse">
            <a:avLst/>
          </a:prstGeom>
          <a:noFill/>
          <a:ln w="0">
            <a:noFill/>
            <a:headEnd type="none" w="sm" len="sm"/>
            <a:tailEnd type="none" w="sm" len="sm"/>
          </a:ln>
        </p:spPr>
        <p:txBody>
          <a:bodyPr spcFirstLastPara="1" wrap="square" lIns="91425" tIns="45700" rIns="91425" bIns="45700" anchor="ctr">
            <a:noAutofit/>
          </a:bodyPr>
          <a:lstStyle/>
          <a:p>
            <a:pPr marL="0" marR="0" lvl="0" indent="0" algn="ctr">
              <a:spcBef>
                <a:spcPts val="0"/>
              </a:spcBef>
              <a:spcAft>
                <a:spcPts val="0"/>
              </a:spcAft>
              <a:buNone/>
            </a:pPr>
            <a:endParaRPr sz="1050">
              <a:solidFill>
                <a:schemeClr val="dk1"/>
              </a:solidFill>
              <a:latin typeface="Calibri"/>
              <a:ea typeface="Calibri"/>
              <a:cs typeface="Calibri"/>
            </a:endParaRPr>
          </a:p>
        </p:txBody>
      </p:sp>
      <p:pic>
        <p:nvPicPr>
          <p:cNvPr id="285" name="Resim 5"/>
          <p:cNvPicPr>
            <a:picLocks noChangeAspect="1"/>
          </p:cNvPicPr>
          <p:nvPr/>
        </p:nvPicPr>
        <p:blipFill>
          <a:blip r:embed="rId4"/>
          <a:stretch>
            <a:fillRect/>
          </a:stretch>
        </p:blipFill>
        <p:spPr>
          <a:xfrm>
            <a:off x="11315700" y="114300"/>
            <a:ext cx="647700" cy="647700"/>
          </a:xfrm>
          <a:prstGeom prst="rect">
            <a:avLst/>
          </a:prstGeom>
        </p:spPr>
      </p:pic>
      <p:pic>
        <p:nvPicPr>
          <p:cNvPr id="286" name="Resim 8"/>
          <p:cNvPicPr>
            <a:picLocks noChangeAspect="1"/>
          </p:cNvPicPr>
          <p:nvPr/>
        </p:nvPicPr>
        <p:blipFill>
          <a:blip r:embed="rId5"/>
          <a:stretch>
            <a:fillRect/>
          </a:stretch>
        </p:blipFill>
        <p:spPr>
          <a:xfrm>
            <a:off x="367302" y="3100490"/>
            <a:ext cx="1880709" cy="2554697"/>
          </a:xfrm>
          <a:prstGeom prst="rect">
            <a:avLst/>
          </a:prstGeom>
          <a:ln>
            <a:noFill/>
          </a:ln>
          <a:effectLst>
            <a:reflection blurRad="12700" stA="30000" endPos="30000" dist="5000" dir="5400000" sy="-100000" algn="bl" rotWithShape="0"/>
          </a:effectLst>
        </p:spPr>
      </p:pic>
      <p:pic>
        <p:nvPicPr>
          <p:cNvPr id="287" name="Resim 9"/>
          <p:cNvPicPr>
            <a:picLocks noChangeAspect="1"/>
          </p:cNvPicPr>
          <p:nvPr/>
        </p:nvPicPr>
        <p:blipFill>
          <a:blip r:embed="rId6"/>
          <a:stretch>
            <a:fillRect/>
          </a:stretch>
        </p:blipFill>
        <p:spPr>
          <a:xfrm>
            <a:off x="2248011" y="3125873"/>
            <a:ext cx="1750369" cy="2554697"/>
          </a:xfrm>
          <a:prstGeom prst="rect">
            <a:avLst/>
          </a:prstGeom>
          <a:ln>
            <a:noFill/>
          </a:ln>
          <a:effectLst>
            <a:reflection blurRad="12700" stA="30000" endPos="30000" dist="5000" dir="5400000" sy="-100000" algn="bl" rotWithShape="0"/>
          </a:effectLst>
        </p:spPr>
      </p:pic>
      <p:pic>
        <p:nvPicPr>
          <p:cNvPr id="288" name="Resim 10"/>
          <p:cNvPicPr>
            <a:picLocks noChangeAspect="1"/>
          </p:cNvPicPr>
          <p:nvPr/>
        </p:nvPicPr>
        <p:blipFill>
          <a:blip r:embed="rId7"/>
          <a:stretch>
            <a:fillRect/>
          </a:stretch>
        </p:blipFill>
        <p:spPr>
          <a:xfrm>
            <a:off x="8187088" y="3186655"/>
            <a:ext cx="1823577" cy="2617575"/>
          </a:xfrm>
          <a:prstGeom prst="rect">
            <a:avLst/>
          </a:prstGeom>
          <a:ln>
            <a:noFill/>
          </a:ln>
          <a:effectLst>
            <a:reflection blurRad="12700" stA="30000" endPos="30000" dist="5000" dir="5400000" sy="-100000" algn="bl" rotWithShape="0"/>
          </a:effectLst>
        </p:spPr>
      </p:pic>
      <p:pic>
        <p:nvPicPr>
          <p:cNvPr id="289" name="Resim 11"/>
          <p:cNvPicPr>
            <a:picLocks noChangeAspect="1"/>
          </p:cNvPicPr>
          <p:nvPr/>
        </p:nvPicPr>
        <p:blipFill>
          <a:blip r:embed="rId8"/>
          <a:stretch>
            <a:fillRect/>
          </a:stretch>
        </p:blipFill>
        <p:spPr>
          <a:xfrm>
            <a:off x="4054376" y="3244633"/>
            <a:ext cx="2081628" cy="2536972"/>
          </a:xfrm>
          <a:prstGeom prst="rect">
            <a:avLst/>
          </a:prstGeom>
          <a:ln>
            <a:noFill/>
          </a:ln>
          <a:effectLst>
            <a:reflection blurRad="12700" stA="30000" endPos="30000" dist="5000" dir="5400000" sy="-100000" algn="bl" rotWithShape="0"/>
          </a:effectLst>
        </p:spPr>
      </p:pic>
      <p:pic>
        <p:nvPicPr>
          <p:cNvPr id="290" name="Resim 12"/>
          <p:cNvPicPr>
            <a:picLocks noChangeAspect="1"/>
          </p:cNvPicPr>
          <p:nvPr/>
        </p:nvPicPr>
        <p:blipFill>
          <a:blip r:embed="rId9"/>
          <a:stretch>
            <a:fillRect/>
          </a:stretch>
        </p:blipFill>
        <p:spPr>
          <a:xfrm>
            <a:off x="6288963" y="3209282"/>
            <a:ext cx="1749880" cy="2572323"/>
          </a:xfrm>
          <a:prstGeom prst="rect">
            <a:avLst/>
          </a:prstGeom>
          <a:ln>
            <a:noFill/>
          </a:ln>
          <a:effectLst>
            <a:reflection blurRad="12700" stA="30000" endPos="30000" dist="5000" dir="5400000" sy="-100000" algn="bl" rotWithShape="0"/>
          </a:effectLst>
        </p:spPr>
      </p:pic>
      <p:pic>
        <p:nvPicPr>
          <p:cNvPr id="291" name="Resim 13"/>
          <p:cNvPicPr>
            <a:picLocks noChangeAspect="1"/>
          </p:cNvPicPr>
          <p:nvPr/>
        </p:nvPicPr>
        <p:blipFill>
          <a:blip r:embed="rId10"/>
          <a:stretch>
            <a:fillRect/>
          </a:stretch>
        </p:blipFill>
        <p:spPr>
          <a:xfrm>
            <a:off x="10158909" y="3323751"/>
            <a:ext cx="1747537" cy="2631832"/>
          </a:xfrm>
          <a:prstGeom prst="rect">
            <a:avLst/>
          </a:prstGeom>
          <a:ln>
            <a:noFill/>
          </a:ln>
          <a:effectLst>
            <a:reflection blurRad="12700" stA="30000" endPos="30000" dist="5000" dir="5400000" sy="-100000" algn="bl" rotWithShape="0"/>
          </a:effectLst>
        </p:spPr>
      </p:pic>
    </p:spTree>
    <p:extLst>
      <p:ext uri="{BB962C8B-B14F-4D97-AF65-F5344CB8AC3E}">
        <p14:creationId xmlns:p14="http://schemas.microsoft.com/office/powerpoint/2010/main" val="3854585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92A55"/>
        </a:solidFill>
        <a:effectLst/>
      </p:bgPr>
    </p:bg>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727B36EB-6908-436E-A436-5A7A3849464E}"/>
              </a:ext>
            </a:extLst>
          </p:cNvPr>
          <p:cNvSpPr>
            <a:spLocks noGrp="1"/>
          </p:cNvSpPr>
          <p:nvPr>
            <p:ph type="body" idx="1"/>
          </p:nvPr>
        </p:nvSpPr>
        <p:spPr>
          <a:xfrm>
            <a:off x="1143000" y="2333625"/>
            <a:ext cx="9906000" cy="1524000"/>
          </a:xfrm>
        </p:spPr>
        <p:txBody>
          <a:bodyPr anchor="ctr">
            <a:normAutofit/>
          </a:bodyPr>
          <a:lstStyle/>
          <a:p>
            <a:pPr algn="ctr">
              <a:buNone/>
              <a:defRPr sz="2850" b="1">
                <a:solidFill>
                  <a:srgbClr val="FFFFFF"/>
                </a:solidFill>
                <a:latin typeface="DejaVu Sans"/>
                <a:ea typeface="DejaVu Sans"/>
                <a:cs typeface="DejaVu Sans"/>
              </a:defRPr>
            </a:pPr>
            <a:r>
              <a:rPr sz="2850" b="1">
                <a:solidFill>
                  <a:srgbClr val="FFFFFF"/>
                </a:solidFill>
                <a:latin typeface="DejaVu Sans"/>
                <a:ea typeface="DejaVu Sans"/>
                <a:cs typeface="DejaVu Sans"/>
              </a:rPr>
              <a:t>BAŞARILI BİR AKADEMİK YIL DİLERİZ</a:t>
            </a:r>
            <a:endParaRPr sz="3600" b="1">
              <a:solidFill>
                <a:srgbClr val="FF0000"/>
              </a:solidFill>
            </a:endParaRPr>
          </a:p>
        </p:txBody>
      </p:sp>
    </p:spTree>
    <p:extLst>
      <p:ext uri="{BB962C8B-B14F-4D97-AF65-F5344CB8AC3E}">
        <p14:creationId xmlns:p14="http://schemas.microsoft.com/office/powerpoint/2010/main" val="3146347302"/>
      </p:ext>
    </p:extLst>
  </p:cSld>
  <p:clrMapOvr>
    <a:masterClrMapping/>
  </p:clrMapOvr>
</p:sld>
</file>

<file path=ppt/theme/theme1.xml><?xml version="1.0" encoding="utf-8"?>
<a:theme xmlns:a="http://schemas.openxmlformats.org/drawingml/2006/main" name="Office Teması">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895</Words>
  <Application>Microsoft Office PowerPoint</Application>
  <DocSecurity>0</DocSecurity>
  <PresentationFormat>Geniş ekran</PresentationFormat>
  <Paragraphs>161</Paragraphs>
  <Slides>23</Slides>
  <Notes>23</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23</vt:i4>
      </vt:variant>
    </vt:vector>
  </HeadingPairs>
  <TitlesOfParts>
    <vt:vector size="31" baseType="lpstr">
      <vt:lpstr>Overlock</vt:lpstr>
      <vt:lpstr>Times New Roman</vt:lpstr>
      <vt:lpstr>Arial</vt:lpstr>
      <vt:lpstr>Modern No. 20</vt:lpstr>
      <vt:lpstr>Calibri</vt:lpstr>
      <vt:lpstr>DejaVu Sans</vt:lpstr>
      <vt:lpstr>Bahnschrift SemiLight SemiConde</vt:lpstr>
      <vt:lpstr>Office Teması</vt:lpstr>
      <vt:lpstr>İktisadi ve İdari Bilimler Fakültesi Uluslararası İlişkiler Bölümü  Tanıtım Sunumu</vt:lpstr>
      <vt:lpstr>BÖLÜMÜMÜZ</vt:lpstr>
      <vt:lpstr>GENEL BİLGİLER</vt:lpstr>
      <vt:lpstr>GENEL BİLGİLER</vt:lpstr>
      <vt:lpstr>YÖNETİM YAPISI</vt:lpstr>
      <vt:lpstr>ANABİLİM DALLARI</vt:lpstr>
      <vt:lpstr>KOORDİNATÖRLÜK VE KOMİSYON GÖREVLENDİRMELERİ – 1/2</vt:lpstr>
      <vt:lpstr>KOORDİNATÖRLÜK VE KOMİSYON GÖREVLENDİRMELERİ – 2/2</vt:lpstr>
      <vt:lpstr>FİZİKİ VE TEKNOLOJİK KAYNAKLAR</vt:lpstr>
      <vt:lpstr>BUÜ 2022-2026 STRATEJİK PLANI</vt:lpstr>
      <vt:lpstr>PERFORMANS GÖSTERGELERİ</vt:lpstr>
      <vt:lpstr>BİLİMSEL FAALİYETLER</vt:lpstr>
      <vt:lpstr>İLETİŞİM</vt:lpstr>
      <vt:lpstr>ÖĞRENCİ TOPLULUKLARI</vt:lpstr>
      <vt:lpstr>ETKİNLİKLER</vt:lpstr>
      <vt:lpstr>TOPLANTILAR</vt:lpstr>
      <vt:lpstr>TOPLANTILAR</vt:lpstr>
      <vt:lpstr>Geçtiğimiz Yıl Yapılan Bazı Etkinliklerden Fotograflar</vt:lpstr>
      <vt:lpstr>PowerPoint Sunusu</vt:lpstr>
      <vt:lpstr>MEZUNLARIMIZ</vt:lpstr>
      <vt:lpstr>TANINIRLIK</vt:lpstr>
      <vt:lpstr>TANINIRLIK</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fbg</cp:lastModifiedBy>
  <cp:revision>3</cp:revision>
  <dcterms:created xsi:type="dcterms:W3CDTF">2026-09-21T09:51:07Z</dcterms:created>
  <dcterms:modified xsi:type="dcterms:W3CDTF">2026-09-29T06:59:54Z</dcterms:modified>
</cp:coreProperties>
</file>